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8" r:id="rId2"/>
    <p:sldId id="268" r:id="rId3"/>
    <p:sldId id="269" r:id="rId4"/>
    <p:sldId id="270" r:id="rId5"/>
    <p:sldId id="272" r:id="rId6"/>
    <p:sldId id="273" r:id="rId7"/>
    <p:sldId id="262" r:id="rId8"/>
    <p:sldId id="274" r:id="rId9"/>
    <p:sldId id="275" r:id="rId10"/>
    <p:sldId id="276" r:id="rId11"/>
    <p:sldId id="277" r:id="rId12"/>
    <p:sldId id="265" r:id="rId13"/>
    <p:sldId id="256" r:id="rId14"/>
    <p:sldId id="257" r:id="rId15"/>
    <p:sldId id="266" r:id="rId16"/>
    <p:sldId id="285" r:id="rId17"/>
    <p:sldId id="281" r:id="rId18"/>
    <p:sldId id="282" r:id="rId19"/>
    <p:sldId id="283" r:id="rId20"/>
    <p:sldId id="284" r:id="rId21"/>
    <p:sldId id="28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487" autoAdjust="0"/>
  </p:normalViewPr>
  <p:slideViewPr>
    <p:cSldViewPr snapToGrid="0">
      <p:cViewPr varScale="1">
        <p:scale>
          <a:sx n="98" d="100"/>
          <a:sy n="98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7B880-860D-4680-9019-64AD312CEF1B}" type="datetimeFigureOut">
              <a:rPr lang="es-PE" smtClean="0"/>
              <a:t>9/07/2024</a:t>
            </a:fld>
            <a:endParaRPr lang="es-P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29659-84AA-42DB-80DC-35472E21B850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9579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29659-84AA-42DB-80DC-35472E21B850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89742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9CBA-7A9E-495C-9319-9B007BA0D3A1}" type="datetimeFigureOut">
              <a:rPr lang="es-PE" smtClean="0"/>
              <a:t>9/07/2024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4E1F-859C-42BA-8006-F1A5DED5A485}" type="slidenum">
              <a:rPr lang="es-PE" smtClean="0"/>
              <a:t>‹#›</a:t>
            </a:fld>
            <a:endParaRPr lang="es-P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613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9CBA-7A9E-495C-9319-9B007BA0D3A1}" type="datetimeFigureOut">
              <a:rPr lang="es-PE" smtClean="0"/>
              <a:t>9/07/2024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4E1F-859C-42BA-8006-F1A5DED5A485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3330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9CBA-7A9E-495C-9319-9B007BA0D3A1}" type="datetimeFigureOut">
              <a:rPr lang="es-PE" smtClean="0"/>
              <a:t>9/07/2024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4E1F-859C-42BA-8006-F1A5DED5A485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92964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9CBA-7A9E-495C-9319-9B007BA0D3A1}" type="datetimeFigureOut">
              <a:rPr lang="es-PE" smtClean="0"/>
              <a:t>9/07/2024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4E1F-859C-42BA-8006-F1A5DED5A485}" type="slidenum">
              <a:rPr lang="es-PE" smtClean="0"/>
              <a:t>‹#›</a:t>
            </a:fld>
            <a:endParaRPr lang="es-P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1877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9CBA-7A9E-495C-9319-9B007BA0D3A1}" type="datetimeFigureOut">
              <a:rPr lang="es-PE" smtClean="0"/>
              <a:t>9/07/2024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4E1F-859C-42BA-8006-F1A5DED5A485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9479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9CBA-7A9E-495C-9319-9B007BA0D3A1}" type="datetimeFigureOut">
              <a:rPr lang="es-PE" smtClean="0"/>
              <a:t>9/07/2024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4E1F-859C-42BA-8006-F1A5DED5A485}" type="slidenum">
              <a:rPr lang="es-PE" smtClean="0"/>
              <a:t>‹#›</a:t>
            </a:fld>
            <a:endParaRPr lang="es-P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903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9CBA-7A9E-495C-9319-9B007BA0D3A1}" type="datetimeFigureOut">
              <a:rPr lang="es-PE" smtClean="0"/>
              <a:t>9/07/2024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4E1F-859C-42BA-8006-F1A5DED5A485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22212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9CBA-7A9E-495C-9319-9B007BA0D3A1}" type="datetimeFigureOut">
              <a:rPr lang="es-PE" smtClean="0"/>
              <a:t>9/07/2024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4E1F-859C-42BA-8006-F1A5DED5A485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7619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9CBA-7A9E-495C-9319-9B007BA0D3A1}" type="datetimeFigureOut">
              <a:rPr lang="es-PE" smtClean="0"/>
              <a:t>9/07/2024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4E1F-859C-42BA-8006-F1A5DED5A485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57444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9CBA-7A9E-495C-9319-9B007BA0D3A1}" type="datetimeFigureOut">
              <a:rPr lang="es-PE" smtClean="0"/>
              <a:t>9/07/2024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4E1F-859C-42BA-8006-F1A5DED5A485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3670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9CBA-7A9E-495C-9319-9B007BA0D3A1}" type="datetimeFigureOut">
              <a:rPr lang="es-PE" smtClean="0"/>
              <a:t>9/07/2024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4E1F-859C-42BA-8006-F1A5DED5A485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494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9CBA-7A9E-495C-9319-9B007BA0D3A1}" type="datetimeFigureOut">
              <a:rPr lang="es-PE" smtClean="0"/>
              <a:t>9/07/2024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4E1F-859C-42BA-8006-F1A5DED5A485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4033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9CBA-7A9E-495C-9319-9B007BA0D3A1}" type="datetimeFigureOut">
              <a:rPr lang="es-PE" smtClean="0"/>
              <a:t>9/07/2024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4E1F-859C-42BA-8006-F1A5DED5A485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25730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9CBA-7A9E-495C-9319-9B007BA0D3A1}" type="datetimeFigureOut">
              <a:rPr lang="es-PE" smtClean="0"/>
              <a:t>9/07/2024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4E1F-859C-42BA-8006-F1A5DED5A485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1359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9CBA-7A9E-495C-9319-9B007BA0D3A1}" type="datetimeFigureOut">
              <a:rPr lang="es-PE" smtClean="0"/>
              <a:t>9/07/2024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4E1F-859C-42BA-8006-F1A5DED5A485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15146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9CBA-7A9E-495C-9319-9B007BA0D3A1}" type="datetimeFigureOut">
              <a:rPr lang="es-PE" smtClean="0"/>
              <a:t>9/07/2024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4E1F-859C-42BA-8006-F1A5DED5A485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08158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9CBA-7A9E-495C-9319-9B007BA0D3A1}" type="datetimeFigureOut">
              <a:rPr lang="es-PE" smtClean="0"/>
              <a:t>9/07/2024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4E1F-859C-42BA-8006-F1A5DED5A485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1654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A859CBA-7A9E-495C-9319-9B007BA0D3A1}" type="datetimeFigureOut">
              <a:rPr lang="es-PE" smtClean="0"/>
              <a:t>9/07/2024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D114E1F-859C-42BA-8006-F1A5DED5A485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76931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hyperlink" Target="https://www.youtube.com/watch?v=DFDsWYFype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384255-9E92-886C-7A02-18776A419AE1}"/>
              </a:ext>
            </a:extLst>
          </p:cNvPr>
          <p:cNvSpPr/>
          <p:nvPr/>
        </p:nvSpPr>
        <p:spPr>
          <a:xfrm>
            <a:off x="593387" y="5428033"/>
            <a:ext cx="2178996" cy="8293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PE" sz="1050" b="1" dirty="0">
                <a:solidFill>
                  <a:srgbClr val="1C1E21"/>
                </a:solidFill>
                <a:effectLst/>
                <a:highlight>
                  <a:srgbClr val="FFFFFF"/>
                </a:highlight>
                <a:latin typeface="Lucida Calligraphy" panose="03010101010101010101" pitchFamily="66" charset="0"/>
                <a:ea typeface="Times New Roman" panose="02020603050405020304" pitchFamily="18" charset="0"/>
                <a:cs typeface="Segoe UI Historic" panose="020B0502040204020203" pitchFamily="34" charset="0"/>
              </a:rPr>
              <a:t>Mejoremos para bien nuestra vida individual y la sociedad cambiará también. </a:t>
            </a:r>
            <a:r>
              <a:rPr lang="es-PE" sz="1050" dirty="0">
                <a:solidFill>
                  <a:srgbClr val="1C1E21"/>
                </a:solidFill>
                <a:effectLst/>
                <a:highlight>
                  <a:srgbClr val="FFFFFF"/>
                </a:highlight>
                <a:latin typeface="Arial Rounded MT Bold" panose="020F0704030504030204" pitchFamily="34" charset="0"/>
                <a:ea typeface="Times New Roman" panose="02020603050405020304" pitchFamily="18" charset="0"/>
                <a:cs typeface="Segoe UI Historic" panose="020B0502040204020203" pitchFamily="34" charset="0"/>
              </a:rPr>
              <a:t>¡Sócrates!</a:t>
            </a:r>
            <a:endParaRPr lang="es-PE" sz="105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9FDC9B-34B3-4485-26BA-DFE9A2D90A20}"/>
              </a:ext>
            </a:extLst>
          </p:cNvPr>
          <p:cNvSpPr/>
          <p:nvPr/>
        </p:nvSpPr>
        <p:spPr>
          <a:xfrm>
            <a:off x="9419617" y="5428033"/>
            <a:ext cx="2178996" cy="829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PE" sz="1050" b="1" dirty="0">
                <a:solidFill>
                  <a:srgbClr val="524D66"/>
                </a:solidFill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Arial" panose="020B0604020202020204" pitchFamily="34" charset="0"/>
              </a:rPr>
              <a:t>Tras la conducta de cada uno depende el destino de todos.</a:t>
            </a:r>
            <a:r>
              <a:rPr lang="es-PE" sz="1050" dirty="0">
                <a:solidFill>
                  <a:srgbClr val="524D66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(Alejandro Magno)</a:t>
            </a:r>
            <a:endParaRPr lang="es-PE" sz="105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7F1A22B5-D268-AA60-1F87-9C70DFCBB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34" y="175098"/>
            <a:ext cx="5933872" cy="644943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0475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  <p:sndAc>
          <p:stSnd loop="1">
            <p:snd r:embed="rId3" name="07 Clayderman_-_Suenodeamor.wav"/>
          </p:stSnd>
        </p:sndAc>
      </p:transition>
    </mc:Choice>
    <mc:Fallback xmlns="">
      <p:transition spd="slow">
        <p:fade/>
        <p:sndAc>
          <p:stSnd loop="1">
            <p:snd r:embed="rId5" name="07 Clayderman_-_Suenodeamor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21C14B4A-90AA-A087-C873-52012CD4F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2" y="141402"/>
            <a:ext cx="5867128" cy="65139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Picture 6" descr="A text on a page&#10;&#10;Description automatically generated">
            <a:extLst>
              <a:ext uri="{FF2B5EF4-FFF2-40B4-BE49-F238E27FC236}">
                <a16:creationId xmlns:a16="http://schemas.microsoft.com/office/drawing/2014/main" id="{BD17D1EA-7368-D1F2-DDFD-E860A05CD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41402"/>
            <a:ext cx="5867128" cy="649506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93830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phone&#10;&#10;Description automatically generated">
            <a:extLst>
              <a:ext uri="{FF2B5EF4-FFF2-40B4-BE49-F238E27FC236}">
                <a16:creationId xmlns:a16="http://schemas.microsoft.com/office/drawing/2014/main" id="{971FB565-26A1-BDBA-E543-62F2F65EC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07" y="181466"/>
            <a:ext cx="5887393" cy="649506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Picture 2" descr="A poster with text and images of food&#10;&#10;Description automatically generated">
            <a:extLst>
              <a:ext uri="{FF2B5EF4-FFF2-40B4-BE49-F238E27FC236}">
                <a16:creationId xmlns:a16="http://schemas.microsoft.com/office/drawing/2014/main" id="{760C535C-0383-6978-4220-49D28CA9F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1466"/>
            <a:ext cx="5887392" cy="649506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8229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text&#10;&#10;Description automatically generated">
            <a:extLst>
              <a:ext uri="{FF2B5EF4-FFF2-40B4-BE49-F238E27FC236}">
                <a16:creationId xmlns:a16="http://schemas.microsoft.com/office/drawing/2014/main" id="{35E98DCE-AEB0-1C2C-E0A5-FDBF9F7A7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2612"/>
            <a:ext cx="5905220" cy="65327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Picture 2" descr="A close-up of a newspaper&#10;&#10;Description automatically generated">
            <a:extLst>
              <a:ext uri="{FF2B5EF4-FFF2-40B4-BE49-F238E27FC236}">
                <a16:creationId xmlns:a16="http://schemas.microsoft.com/office/drawing/2014/main" id="{9314F0BD-6B6C-D921-937A-4A8813714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80" y="162612"/>
            <a:ext cx="5887393" cy="65139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42659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xt on a page&#10;&#10;Description automatically generated">
            <a:extLst>
              <a:ext uri="{FF2B5EF4-FFF2-40B4-BE49-F238E27FC236}">
                <a16:creationId xmlns:a16="http://schemas.microsoft.com/office/drawing/2014/main" id="{D1B8829A-9778-2383-CE3F-18A5D46F0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8563"/>
            <a:ext cx="5912393" cy="652087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Picture 2" descr="A collage of people sitting on couches&#10;&#10;Description automatically generated">
            <a:extLst>
              <a:ext uri="{FF2B5EF4-FFF2-40B4-BE49-F238E27FC236}">
                <a16:creationId xmlns:a16="http://schemas.microsoft.com/office/drawing/2014/main" id="{8545883B-DEC6-0CFD-9065-21C97EC6A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7" y="168564"/>
            <a:ext cx="5905220" cy="65208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09870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ext on a page&#10;&#10;Description automatically generated">
            <a:extLst>
              <a:ext uri="{FF2B5EF4-FFF2-40B4-BE49-F238E27FC236}">
                <a16:creationId xmlns:a16="http://schemas.microsoft.com/office/drawing/2014/main" id="{7669ABF4-BEF9-6728-504F-C5D2ECB9B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9327"/>
            <a:ext cx="5887392" cy="653934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Picture 2" descr="A screenshot of a text&#10;&#10;Description automatically generated">
            <a:extLst>
              <a:ext uri="{FF2B5EF4-FFF2-40B4-BE49-F238E27FC236}">
                <a16:creationId xmlns:a16="http://schemas.microsoft.com/office/drawing/2014/main" id="{1BD54737-75F4-409B-D502-CD9156650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08" y="159327"/>
            <a:ext cx="5887392" cy="653934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4402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oster of a diagram of the human body&#10;&#10;Description automatically generated with medium confidence">
            <a:extLst>
              <a:ext uri="{FF2B5EF4-FFF2-40B4-BE49-F238E27FC236}">
                <a16:creationId xmlns:a16="http://schemas.microsoft.com/office/drawing/2014/main" id="{2FA14FD4-864D-6D76-C953-07AF99BB1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5530"/>
            <a:ext cx="5897643" cy="646693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" name="Picture 1" descr="A diagram of the uterus&#10;&#10;Description automatically generated">
            <a:extLst>
              <a:ext uri="{FF2B5EF4-FFF2-40B4-BE49-F238E27FC236}">
                <a16:creationId xmlns:a16="http://schemas.microsoft.com/office/drawing/2014/main" id="{DE90B2DB-34CC-4951-50BB-1E549EA6E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7" y="195530"/>
            <a:ext cx="5887392" cy="646693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AA57F4-0CB1-5980-2B68-4F8084230293}"/>
              </a:ext>
            </a:extLst>
          </p:cNvPr>
          <p:cNvSpPr txBox="1"/>
          <p:nvPr/>
        </p:nvSpPr>
        <p:spPr>
          <a:xfrm>
            <a:off x="321031" y="3339591"/>
            <a:ext cx="5642043" cy="674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u="sng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4"/>
              </a:rPr>
              <a:t>V6 STY1 16x9 CTA1 SPMG YT ADG COU 60 to 90 Greed 120 Webinar Video Dec23 D1 KRM (youtube.com)</a:t>
            </a:r>
            <a:endParaRPr lang="es-PE" sz="105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G:\- 1A Magazine Ayer y Hoy\- Enero 2016\- 04 Logos Flechas Manos Guardillas\- F Flechas Imag Guardillas REVISAR\- Flechas Manos\01 Flecha.gif">
            <a:extLst>
              <a:ext uri="{FF2B5EF4-FFF2-40B4-BE49-F238E27FC236}">
                <a16:creationId xmlns:a16="http://schemas.microsoft.com/office/drawing/2014/main" id="{B4D0D086-DC26-9696-34E8-522BA5D921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464" y="2529191"/>
            <a:ext cx="257175" cy="89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169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ge of a text&#10;&#10;Description automatically generated">
            <a:extLst>
              <a:ext uri="{FF2B5EF4-FFF2-40B4-BE49-F238E27FC236}">
                <a16:creationId xmlns:a16="http://schemas.microsoft.com/office/drawing/2014/main" id="{8A682E67-0BD3-F9C8-0471-C255FD058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4281"/>
            <a:ext cx="5899343" cy="644943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" name="Picture 1" descr="A text on a page&#10;&#10;Description automatically generated">
            <a:extLst>
              <a:ext uri="{FF2B5EF4-FFF2-40B4-BE49-F238E27FC236}">
                <a16:creationId xmlns:a16="http://schemas.microsoft.com/office/drawing/2014/main" id="{AA2004A1-7E7B-D6A6-BA92-903ED9C19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6" y="204281"/>
            <a:ext cx="5899344" cy="644943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89196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aper&#10;&#10;Description automatically generated">
            <a:extLst>
              <a:ext uri="{FF2B5EF4-FFF2-40B4-BE49-F238E27FC236}">
                <a16:creationId xmlns:a16="http://schemas.microsoft.com/office/drawing/2014/main" id="{FA66F0E8-7542-F4E9-B12D-710815472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5370"/>
            <a:ext cx="5880208" cy="652726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" name="Picture 1" descr="A close up of a document&#10;&#10;Description automatically generated">
            <a:extLst>
              <a:ext uri="{FF2B5EF4-FFF2-40B4-BE49-F238E27FC236}">
                <a16:creationId xmlns:a16="http://schemas.microsoft.com/office/drawing/2014/main" id="{798B183C-0543-6077-BA69-DABF082A3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2" y="165370"/>
            <a:ext cx="5880208" cy="652726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36099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text on it&#10;&#10;Description automatically generated">
            <a:extLst>
              <a:ext uri="{FF2B5EF4-FFF2-40B4-BE49-F238E27FC236}">
                <a16:creationId xmlns:a16="http://schemas.microsoft.com/office/drawing/2014/main" id="{41C2A3E8-AB44-BEDE-18B6-A9C825243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2" y="136187"/>
            <a:ext cx="5881978" cy="658562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588CB1F3-84DD-9B37-5F61-9382D8DDD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6187"/>
            <a:ext cx="5881978" cy="658562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2945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F294690-03AC-4ECA-EAAB-0F43FB5DC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9" y="145915"/>
            <a:ext cx="5911161" cy="656617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4E076BA-A536-65CA-54F7-2E928E54F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5915"/>
            <a:ext cx="5911161" cy="656617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4857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text&#10;&#10;Description automatically generated">
            <a:extLst>
              <a:ext uri="{FF2B5EF4-FFF2-40B4-BE49-F238E27FC236}">
                <a16:creationId xmlns:a16="http://schemas.microsoft.com/office/drawing/2014/main" id="{71633EC9-83DD-60CB-87E3-6391B96D1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1" y="160256"/>
            <a:ext cx="5908569" cy="65327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screenshot of a text&#10;&#10;Description automatically generated">
            <a:extLst>
              <a:ext uri="{FF2B5EF4-FFF2-40B4-BE49-F238E27FC236}">
                <a16:creationId xmlns:a16="http://schemas.microsoft.com/office/drawing/2014/main" id="{DB8121F4-9233-6B0C-556E-093C61750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256"/>
            <a:ext cx="5908569" cy="65327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3780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E7080F-9D0E-2EE7-6461-0F65D17CC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7" y="194552"/>
            <a:ext cx="5905223" cy="646889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Picture 3" descr="A page with text and a dolphin&#10;&#10;Description automatically generated">
            <a:extLst>
              <a:ext uri="{FF2B5EF4-FFF2-40B4-BE49-F238E27FC236}">
                <a16:creationId xmlns:a16="http://schemas.microsoft.com/office/drawing/2014/main" id="{A160857E-BEB9-4634-0745-9B6C0F855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04280"/>
            <a:ext cx="5852054" cy="644943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81223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A4017C5D-830D-2253-B206-BFB9AD0FC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098"/>
            <a:ext cx="5873561" cy="650780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Picture 3" descr="A poster with balloons and notes&#10;&#10;Description automatically generated">
            <a:extLst>
              <a:ext uri="{FF2B5EF4-FFF2-40B4-BE49-F238E27FC236}">
                <a16:creationId xmlns:a16="http://schemas.microsoft.com/office/drawing/2014/main" id="{6440FFF4-E757-E0F4-277E-F99814B97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30" y="175098"/>
            <a:ext cx="5899370" cy="65078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9060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xt on a page&#10;&#10;Description automatically generated">
            <a:extLst>
              <a:ext uri="{FF2B5EF4-FFF2-40B4-BE49-F238E27FC236}">
                <a16:creationId xmlns:a16="http://schemas.microsoft.com/office/drawing/2014/main" id="{4B267F8B-169B-17EE-5468-63042072E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4" y="150829"/>
            <a:ext cx="5940536" cy="656105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text on a white background&#10;&#10;Description automatically generated">
            <a:extLst>
              <a:ext uri="{FF2B5EF4-FFF2-40B4-BE49-F238E27FC236}">
                <a16:creationId xmlns:a16="http://schemas.microsoft.com/office/drawing/2014/main" id="{85D42E7F-DAFD-0C9B-FC9A-B17B1380A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6115"/>
            <a:ext cx="5940536" cy="655634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7280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ge of a book and a cross&#10;&#10;Description automatically generated">
            <a:extLst>
              <a:ext uri="{FF2B5EF4-FFF2-40B4-BE49-F238E27FC236}">
                <a16:creationId xmlns:a16="http://schemas.microsoft.com/office/drawing/2014/main" id="{8A588474-E76D-ECD8-8524-70623E410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4" y="150828"/>
            <a:ext cx="5924746" cy="65563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screenshot of a text&#10;&#10;Description automatically generated">
            <a:extLst>
              <a:ext uri="{FF2B5EF4-FFF2-40B4-BE49-F238E27FC236}">
                <a16:creationId xmlns:a16="http://schemas.microsoft.com/office/drawing/2014/main" id="{87ECE1D2-8B9D-FA39-38A2-7A8508BBA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0828"/>
            <a:ext cx="5924746" cy="65563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34728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xt on a page&#10;&#10;Description automatically generated">
            <a:extLst>
              <a:ext uri="{FF2B5EF4-FFF2-40B4-BE49-F238E27FC236}">
                <a16:creationId xmlns:a16="http://schemas.microsoft.com/office/drawing/2014/main" id="{E7558F19-B981-99BC-81D9-29BCE196A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6" y="176752"/>
            <a:ext cx="5905893" cy="64785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" name="Picture 1" descr="A screenshot of a text&#10;&#10;Description automatically generated">
            <a:extLst>
              <a:ext uri="{FF2B5EF4-FFF2-40B4-BE49-F238E27FC236}">
                <a16:creationId xmlns:a16="http://schemas.microsoft.com/office/drawing/2014/main" id="{101AAC25-B04B-A440-FFB4-AC8340B06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76752"/>
            <a:ext cx="5905892" cy="650449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06086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text&#10;&#10;Description automatically generated">
            <a:extLst>
              <a:ext uri="{FF2B5EF4-FFF2-40B4-BE49-F238E27FC236}">
                <a16:creationId xmlns:a16="http://schemas.microsoft.com/office/drawing/2014/main" id="{650031C0-8D07-CD5B-7989-72424A0BC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0" y="148472"/>
            <a:ext cx="5902829" cy="656105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Picture 6" descr="A screenshot of a text&#10;&#10;Description automatically generated">
            <a:extLst>
              <a:ext uri="{FF2B5EF4-FFF2-40B4-BE49-F238E27FC236}">
                <a16:creationId xmlns:a16="http://schemas.microsoft.com/office/drawing/2014/main" id="{21E7BFAD-454E-78BB-C983-B79CE9E51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48472"/>
            <a:ext cx="5902828" cy="656105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28657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3ED4405-A578-8A83-8BBC-4B920B86A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02" y="131976"/>
            <a:ext cx="5921598" cy="65422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Picture 5" descr="A text on a page&#10;&#10;Description automatically generated">
            <a:extLst>
              <a:ext uri="{FF2B5EF4-FFF2-40B4-BE49-F238E27FC236}">
                <a16:creationId xmlns:a16="http://schemas.microsoft.com/office/drawing/2014/main" id="{AC32047D-A4BC-A3BB-BA32-21DBE1839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1976"/>
            <a:ext cx="5921598" cy="65327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60280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text&#10;&#10;Description automatically generated">
            <a:extLst>
              <a:ext uri="{FF2B5EF4-FFF2-40B4-BE49-F238E27FC236}">
                <a16:creationId xmlns:a16="http://schemas.microsoft.com/office/drawing/2014/main" id="{E794508B-DB45-D309-602D-F8BCD64EA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4" y="172039"/>
            <a:ext cx="5904546" cy="651392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text on a page&#10;&#10;Description automatically generated">
            <a:extLst>
              <a:ext uri="{FF2B5EF4-FFF2-40B4-BE49-F238E27FC236}">
                <a16:creationId xmlns:a16="http://schemas.microsoft.com/office/drawing/2014/main" id="{3A3D6430-D41C-07F7-7A1F-8E27C3F06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2039"/>
            <a:ext cx="5904546" cy="651392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78739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xt on a page&#10;&#10;Description automatically generated">
            <a:extLst>
              <a:ext uri="{FF2B5EF4-FFF2-40B4-BE49-F238E27FC236}">
                <a16:creationId xmlns:a16="http://schemas.microsoft.com/office/drawing/2014/main" id="{E42EDCBF-8D8F-C0EC-0102-152B95C72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6752"/>
            <a:ext cx="5837966" cy="650449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Picture 3" descr="A screenshot of a text&#10;&#10;Description automatically generated">
            <a:extLst>
              <a:ext uri="{FF2B5EF4-FFF2-40B4-BE49-F238E27FC236}">
                <a16:creationId xmlns:a16="http://schemas.microsoft.com/office/drawing/2014/main" id="{0F268777-4FD4-2103-AA1F-CECE7F624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4" y="176751"/>
            <a:ext cx="5837966" cy="650449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71598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354</TotalTime>
  <Words>55</Words>
  <Application>Microsoft Office PowerPoint</Application>
  <PresentationFormat>Widescreen</PresentationFormat>
  <Paragraphs>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Arial Rounded MT Bold</vt:lpstr>
      <vt:lpstr>Century Gothic</vt:lpstr>
      <vt:lpstr>Helvetica</vt:lpstr>
      <vt:lpstr>Lucida Calligraphy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Rivera</dc:creator>
  <cp:lastModifiedBy>Alexander Rivera</cp:lastModifiedBy>
  <cp:revision>61</cp:revision>
  <dcterms:created xsi:type="dcterms:W3CDTF">2024-04-19T12:32:52Z</dcterms:created>
  <dcterms:modified xsi:type="dcterms:W3CDTF">2024-07-09T09:29:16Z</dcterms:modified>
</cp:coreProperties>
</file>