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77" r:id="rId8"/>
    <p:sldId id="265" r:id="rId9"/>
    <p:sldId id="282" r:id="rId10"/>
    <p:sldId id="281" r:id="rId11"/>
    <p:sldId id="272" r:id="rId12"/>
    <p:sldId id="266" r:id="rId13"/>
    <p:sldId id="267" r:id="rId14"/>
    <p:sldId id="268" r:id="rId15"/>
    <p:sldId id="275" r:id="rId16"/>
    <p:sldId id="276" r:id="rId17"/>
    <p:sldId id="278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788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155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2196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5193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85323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0813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48246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4214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5440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15439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7912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062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1856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78310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56626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31520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0289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CDE8108-D88F-4EE8-82C7-52A76BFDDD32}" type="datetimeFigureOut">
              <a:rPr lang="es-PE" smtClean="0"/>
              <a:t>21/06/2024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C18F484-FD7E-414D-9427-D0B9833037B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26014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1A4733-BFCD-74DA-7376-6CE85D497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327" y="4858328"/>
            <a:ext cx="2401455" cy="143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ndependencia De Estados Unidos 1776 : 4 De Julio El Origen Del Dia De La Independencia En ...">
            <a:extLst>
              <a:ext uri="{FF2B5EF4-FFF2-40B4-BE49-F238E27FC236}">
                <a16:creationId xmlns:a16="http://schemas.microsoft.com/office/drawing/2014/main" id="{CF1FB31C-AE71-E161-2254-A1F9F5EB1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4858329"/>
            <a:ext cx="2401454" cy="143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ollage of images and text&#10;&#10;Description automatically generated">
            <a:extLst>
              <a:ext uri="{FF2B5EF4-FFF2-40B4-BE49-F238E27FC236}">
                <a16:creationId xmlns:a16="http://schemas.microsoft.com/office/drawing/2014/main" id="{CEC92638-2E74-069B-3DC1-46E254783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58" y="204281"/>
            <a:ext cx="6060331" cy="64786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11206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  <p:sndAc>
          <p:stSnd loop="1">
            <p:snd r:embed="rId2" name="Amor Eterno .wav"/>
          </p:stSnd>
        </p:sndAc>
      </p:transition>
    </mc:Choice>
    <mc:Fallback>
      <p:transition spd="slow">
        <p:fade/>
        <p:sndAc>
          <p:stSnd loop="1">
            <p:snd r:embed="rId2" name="Amor Eterno 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text&#10;&#10;Description automatically generated">
            <a:extLst>
              <a:ext uri="{FF2B5EF4-FFF2-40B4-BE49-F238E27FC236}">
                <a16:creationId xmlns:a16="http://schemas.microsoft.com/office/drawing/2014/main" id="{2CBC2AC9-1A16-1035-FE5F-D49E3CC6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799"/>
            <a:ext cx="5891090" cy="65024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 descr="A text on a page&#10;&#10;Description automatically generated">
            <a:extLst>
              <a:ext uri="{FF2B5EF4-FFF2-40B4-BE49-F238E27FC236}">
                <a16:creationId xmlns:a16="http://schemas.microsoft.com/office/drawing/2014/main" id="{BBA002EE-99FC-DFFD-B009-D51796FA5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9" y="177799"/>
            <a:ext cx="5891089" cy="65024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51599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different pictures&#10;&#10;Description automatically generated">
            <a:extLst>
              <a:ext uri="{FF2B5EF4-FFF2-40B4-BE49-F238E27FC236}">
                <a16:creationId xmlns:a16="http://schemas.microsoft.com/office/drawing/2014/main" id="{4DEC5340-4509-3C31-7B24-3C6777E5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8" y="138546"/>
            <a:ext cx="5909702" cy="65670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 descr="A collage of animals and animals&#10;&#10;Description automatically generated">
            <a:extLst>
              <a:ext uri="{FF2B5EF4-FFF2-40B4-BE49-F238E27FC236}">
                <a16:creationId xmlns:a16="http://schemas.microsoft.com/office/drawing/2014/main" id="{4318DD1F-9192-ACB2-D828-A07CBC8E0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38546"/>
            <a:ext cx="5909701" cy="65670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10368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AF781229-EC7A-54BD-DA68-C931FD210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54" y="196272"/>
            <a:ext cx="5880746" cy="64654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29CBA69A-78F8-71B3-1E77-1FAA1A70F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6272"/>
            <a:ext cx="5880745" cy="64654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4481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E67FE527-9F36-6958-8A79-43F0156DF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0" y="168563"/>
            <a:ext cx="5878489" cy="65208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F18C413E-084B-4F10-1B25-A7BAFDB58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8563"/>
            <a:ext cx="5878488" cy="65208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96983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page&#10;&#10;Description automatically generated">
            <a:extLst>
              <a:ext uri="{FF2B5EF4-FFF2-40B4-BE49-F238E27FC236}">
                <a16:creationId xmlns:a16="http://schemas.microsoft.com/office/drawing/2014/main" id="{225CABE9-986C-A396-AA85-B3846D6BC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219363"/>
            <a:ext cx="5890260" cy="64192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552575-6723-6727-C9DF-DB34334C2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63"/>
            <a:ext cx="5890260" cy="64192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34216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E8FE4E90-8B4C-BC39-3269-34FE5DB9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0" y="138545"/>
            <a:ext cx="5889209" cy="65578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0F29DC-855F-79AA-172C-AE905A8D6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38545"/>
            <a:ext cx="5889209" cy="65578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08582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1837FB-00F7-101C-78DE-83F113E2D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4" y="157018"/>
            <a:ext cx="5919816" cy="654627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 descr="A screenshot of a text&#10;&#10;Description automatically generated">
            <a:extLst>
              <a:ext uri="{FF2B5EF4-FFF2-40B4-BE49-F238E27FC236}">
                <a16:creationId xmlns:a16="http://schemas.microsoft.com/office/drawing/2014/main" id="{227851C8-D935-C611-AD74-17F8E2F26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018"/>
            <a:ext cx="5919816" cy="65485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73570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EDED0558-1112-AE9D-78B2-AFCA8E1E6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8" y="182418"/>
            <a:ext cx="5861281" cy="64931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Picture 5" descr="A screenshot of a page with a dolphin and a shark&#10;&#10;Description automatically generated">
            <a:extLst>
              <a:ext uri="{FF2B5EF4-FFF2-40B4-BE49-F238E27FC236}">
                <a16:creationId xmlns:a16="http://schemas.microsoft.com/office/drawing/2014/main" id="{0B22D116-3255-0394-F2FB-4E6D61488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82418"/>
            <a:ext cx="5861281" cy="64931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74846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yellow ducks&#10;&#10;Description automatically generated">
            <a:extLst>
              <a:ext uri="{FF2B5EF4-FFF2-40B4-BE49-F238E27FC236}">
                <a16:creationId xmlns:a16="http://schemas.microsoft.com/office/drawing/2014/main" id="{C36938E1-1E4E-EE1E-153D-277053E1F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418"/>
            <a:ext cx="5884291" cy="64931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message&#10;&#10;Description automatically generated">
            <a:extLst>
              <a:ext uri="{FF2B5EF4-FFF2-40B4-BE49-F238E27FC236}">
                <a16:creationId xmlns:a16="http://schemas.microsoft.com/office/drawing/2014/main" id="{A1E0527E-0EF5-FE4A-C124-83231D79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9" y="182418"/>
            <a:ext cx="5884290" cy="64931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1388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66E9D3DA-5999-6622-C3C6-A8A104D69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7800"/>
            <a:ext cx="5860988" cy="65024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poster with balloons and text&#10;&#10;Description automatically generated">
            <a:extLst>
              <a:ext uri="{FF2B5EF4-FFF2-40B4-BE49-F238E27FC236}">
                <a16:creationId xmlns:a16="http://schemas.microsoft.com/office/drawing/2014/main" id="{82185B42-D0C6-7455-1BE1-315AD1798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1" y="177800"/>
            <a:ext cx="5860988" cy="65024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11121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s forming a heart with a globe in the sky&#10;&#10;Description automatically generated">
            <a:extLst>
              <a:ext uri="{FF2B5EF4-FFF2-40B4-BE49-F238E27FC236}">
                <a16:creationId xmlns:a16="http://schemas.microsoft.com/office/drawing/2014/main" id="{17D484C9-B231-22E6-7275-EE6BA577B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0" y="210127"/>
            <a:ext cx="5875630" cy="64377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page of a document&#10;&#10;Description automatically generated">
            <a:extLst>
              <a:ext uri="{FF2B5EF4-FFF2-40B4-BE49-F238E27FC236}">
                <a16:creationId xmlns:a16="http://schemas.microsoft.com/office/drawing/2014/main" id="{BA5B3BEC-C8CF-8E9D-8344-0CC045DB5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127"/>
            <a:ext cx="5875630" cy="64377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40530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&#10;&#10;Description automatically generated">
            <a:extLst>
              <a:ext uri="{FF2B5EF4-FFF2-40B4-BE49-F238E27FC236}">
                <a16:creationId xmlns:a16="http://schemas.microsoft.com/office/drawing/2014/main" id="{DBCF4E7F-0345-5479-47B1-884C0BE1D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7" y="168564"/>
            <a:ext cx="5872953" cy="65208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document with black text&#10;&#10;Description automatically generated">
            <a:extLst>
              <a:ext uri="{FF2B5EF4-FFF2-40B4-BE49-F238E27FC236}">
                <a16:creationId xmlns:a16="http://schemas.microsoft.com/office/drawing/2014/main" id="{6A2DCCCE-0946-8625-C76E-95DB50282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8564"/>
            <a:ext cx="5872953" cy="65208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73543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13F01C81-2B80-4915-6A9C-8672E4711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0" y="233218"/>
            <a:ext cx="5881460" cy="63915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996BC759-F614-ED90-D1C6-1C6C3C048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218"/>
            <a:ext cx="5881459" cy="63915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97676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FDD1FAF5-7047-83CD-2EC3-7C0856FFC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418"/>
            <a:ext cx="5873554" cy="64931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 descr="A screenshot of a text&#10;&#10;Description automatically generated">
            <a:extLst>
              <a:ext uri="{FF2B5EF4-FFF2-40B4-BE49-F238E27FC236}">
                <a16:creationId xmlns:a16="http://schemas.microsoft.com/office/drawing/2014/main" id="{B4391E23-605D-4F35-47BC-3EC7B754C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5" y="182418"/>
            <a:ext cx="5873553" cy="64931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22105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&#10;&#10;Description automatically generated">
            <a:extLst>
              <a:ext uri="{FF2B5EF4-FFF2-40B4-BE49-F238E27FC236}">
                <a16:creationId xmlns:a16="http://schemas.microsoft.com/office/drawing/2014/main" id="{10F1D7F0-5313-6D99-24D4-E61A84D86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2" y="157018"/>
            <a:ext cx="5887438" cy="653010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6DA271B8-0115-A5C4-4DDD-069797143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7018"/>
            <a:ext cx="5887437" cy="65439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41697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2F2BF8B8-F8BE-5165-93DE-A1E85ACD5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04355"/>
            <a:ext cx="5898722" cy="64492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Picture 3" descr="A text on a page&#10;&#10;Description automatically generated">
            <a:extLst>
              <a:ext uri="{FF2B5EF4-FFF2-40B4-BE49-F238E27FC236}">
                <a16:creationId xmlns:a16="http://schemas.microsoft.com/office/drawing/2014/main" id="{FA125CA6-C101-DA28-A8A3-C31CF5E72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4355"/>
            <a:ext cx="5898721" cy="64492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1248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">
            <a:extLst>
              <a:ext uri="{FF2B5EF4-FFF2-40B4-BE49-F238E27FC236}">
                <a16:creationId xmlns:a16="http://schemas.microsoft.com/office/drawing/2014/main" id="{7DCD84DF-5482-9940-8465-FF2D320AA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6" y="138545"/>
            <a:ext cx="5894743" cy="65301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page of a paper with text&#10;&#10;Description automatically generated with medium confidence">
            <a:extLst>
              <a:ext uri="{FF2B5EF4-FFF2-40B4-BE49-F238E27FC236}">
                <a16:creationId xmlns:a16="http://schemas.microsoft.com/office/drawing/2014/main" id="{64D4BE40-4DB7-24E5-F12A-5B92F2C52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38545"/>
            <a:ext cx="5894742" cy="65301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66528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70C433A3-9567-22ED-6D7F-56AA67A12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169682"/>
            <a:ext cx="5916891" cy="65044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D55A988-4F10-3BF3-7EA1-FB1A336A1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181"/>
            <a:ext cx="5912613" cy="651163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85105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500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Rivera</dc:creator>
  <cp:lastModifiedBy>Alexander Rivera</cp:lastModifiedBy>
  <cp:revision>41</cp:revision>
  <dcterms:created xsi:type="dcterms:W3CDTF">2024-04-11T18:55:34Z</dcterms:created>
  <dcterms:modified xsi:type="dcterms:W3CDTF">2024-06-21T10:22:14Z</dcterms:modified>
</cp:coreProperties>
</file>