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66" r:id="rId4"/>
    <p:sldId id="267" r:id="rId5"/>
    <p:sldId id="269" r:id="rId6"/>
    <p:sldId id="268" r:id="rId7"/>
    <p:sldId id="273" r:id="rId8"/>
    <p:sldId id="274" r:id="rId9"/>
    <p:sldId id="271" r:id="rId10"/>
    <p:sldId id="275" r:id="rId11"/>
    <p:sldId id="258" r:id="rId12"/>
    <p:sldId id="259" r:id="rId13"/>
    <p:sldId id="261" r:id="rId14"/>
    <p:sldId id="263" r:id="rId15"/>
    <p:sldId id="262" r:id="rId16"/>
    <p:sldId id="264" r:id="rId17"/>
    <p:sldId id="26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7779" autoAdjust="0"/>
  </p:normalViewPr>
  <p:slideViewPr>
    <p:cSldViewPr snapToGrid="0">
      <p:cViewPr varScale="1">
        <p:scale>
          <a:sx n="108" d="100"/>
          <a:sy n="108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B32E-0A00-4657-80FD-6999C0DFC9C9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CFDE-E4FB-45B2-A6A6-617A0906BF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199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CFDE-E4FB-45B2-A6A6-617A0906BF9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207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01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74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54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515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68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099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467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7344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092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042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533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4434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255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610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33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382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741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B3AB91-481F-48D4-A12D-6076D9711393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D7293F-FDA0-4FEE-A1DA-AD439AF94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01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ng.com/search?q=Como+sembrar+cilantro+en+maceta+en+casa&amp;form=ANSPH1&amp;refig=9c5c4cc0225847519aa972797b1c64a3&amp;pc=U5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A7742D-35B3-FD37-852B-9E198DDD003F}"/>
              </a:ext>
            </a:extLst>
          </p:cNvPr>
          <p:cNvSpPr/>
          <p:nvPr/>
        </p:nvSpPr>
        <p:spPr>
          <a:xfrm>
            <a:off x="535619" y="4856085"/>
            <a:ext cx="2209061" cy="967666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ucida Calligraphy" panose="03010101010101010101" pitchFamily="66" charset="0"/>
              </a:rPr>
              <a:t>La Esperanza, la Paciencia y la Honestidad son tres cosas que debemos cultivar en la Vida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21F6A0-181E-DECD-6D70-67405F8E9656}"/>
              </a:ext>
            </a:extLst>
          </p:cNvPr>
          <p:cNvSpPr/>
          <p:nvPr/>
        </p:nvSpPr>
        <p:spPr>
          <a:xfrm>
            <a:off x="9447319" y="4856085"/>
            <a:ext cx="2209061" cy="967666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No tengas miedo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de la Soledad,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ten miedo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Vivir Engañándote …</a:t>
            </a:r>
          </a:p>
        </p:txBody>
      </p:sp>
      <p:pic>
        <p:nvPicPr>
          <p:cNvPr id="5" name="Picture 4" descr="A book open on a table&#10;&#10;Description automatically generated">
            <a:extLst>
              <a:ext uri="{FF2B5EF4-FFF2-40B4-BE49-F238E27FC236}">
                <a16:creationId xmlns:a16="http://schemas.microsoft.com/office/drawing/2014/main" id="{09833624-D562-801B-B29C-41EE149D5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1" y="230818"/>
            <a:ext cx="5948038" cy="64008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12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 loop="1">
            <p:snd r:embed="rId2" name="03 Richard_Clayderman_-_Vaya_Con_Dios_.wav"/>
          </p:stSnd>
        </p:sndAc>
      </p:transition>
    </mc:Choice>
    <mc:Fallback>
      <p:transition spd="slow">
        <p:fade/>
        <p:sndAc>
          <p:stSnd loop="1">
            <p:snd r:embed="rId2" name="03 Richard_Clayderman_-_Vaya_Con_Dios_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8E6AACC8-DE05-A659-E8C8-3C2C0CE5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2" y="136187"/>
            <a:ext cx="5915828" cy="65661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text on a page&#10;&#10;Description automatically generated">
            <a:extLst>
              <a:ext uri="{FF2B5EF4-FFF2-40B4-BE49-F238E27FC236}">
                <a16:creationId xmlns:a16="http://schemas.microsoft.com/office/drawing/2014/main" id="{8238C08A-F173-C371-8621-33C63E6F8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6187"/>
            <a:ext cx="5915827" cy="65661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4279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age&#10;&#10;Description automatically generated">
            <a:extLst>
              <a:ext uri="{FF2B5EF4-FFF2-40B4-BE49-F238E27FC236}">
                <a16:creationId xmlns:a16="http://schemas.microsoft.com/office/drawing/2014/main" id="{30C8C945-9728-3649-821E-FCB576AA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" y="203200"/>
            <a:ext cx="5906413" cy="64469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document with text on it&#10;&#10;Description automatically generated">
            <a:extLst>
              <a:ext uri="{FF2B5EF4-FFF2-40B4-BE49-F238E27FC236}">
                <a16:creationId xmlns:a16="http://schemas.microsoft.com/office/drawing/2014/main" id="{62C0774F-F1EE-DB2B-F76B-91F31CAA8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03200"/>
            <a:ext cx="5906413" cy="64469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834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CEBDAFB0-F3B8-A38C-2C0A-CF3865DF8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1" y="205509"/>
            <a:ext cx="5841759" cy="64469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A collage of photos of a beach&#10;&#10;Description automatically generated">
            <a:extLst>
              <a:ext uri="{FF2B5EF4-FFF2-40B4-BE49-F238E27FC236}">
                <a16:creationId xmlns:a16="http://schemas.microsoft.com/office/drawing/2014/main" id="{B52236EB-56E7-8B96-77A1-A91F0E34F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509"/>
            <a:ext cx="5841758" cy="64469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47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lobe&#10;&#10;Description automatically generated">
            <a:extLst>
              <a:ext uri="{FF2B5EF4-FFF2-40B4-BE49-F238E27FC236}">
                <a16:creationId xmlns:a16="http://schemas.microsoft.com/office/drawing/2014/main" id="{D9BA557E-65F1-DA45-9177-CD49C62F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5" y="197167"/>
            <a:ext cx="5899695" cy="64636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B26A517E-CDBE-2028-AC1A-A74AF1F5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167"/>
            <a:ext cx="5899695" cy="64636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38857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4E205-3C05-9E5E-1B81-F695CEB7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ruit&#10;&#10;Description automatically generated">
            <a:extLst>
              <a:ext uri="{FF2B5EF4-FFF2-40B4-BE49-F238E27FC236}">
                <a16:creationId xmlns:a16="http://schemas.microsoft.com/office/drawing/2014/main" id="{EF0C192F-DB4D-78DB-E671-CEB32F10F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7" y="157578"/>
            <a:ext cx="5912883" cy="65428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3BEAE03B-D142-7CC4-43B3-5DD86CF0F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578"/>
            <a:ext cx="5912883" cy="65428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7488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medical information&#10;&#10;Description automatically generated">
            <a:extLst>
              <a:ext uri="{FF2B5EF4-FFF2-40B4-BE49-F238E27FC236}">
                <a16:creationId xmlns:a16="http://schemas.microsoft.com/office/drawing/2014/main" id="{C90C4027-37D3-8E07-D29C-B20EAA6FD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2" y="175098"/>
            <a:ext cx="5847018" cy="65078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page&#10;&#10;Description automatically generated">
            <a:extLst>
              <a:ext uri="{FF2B5EF4-FFF2-40B4-BE49-F238E27FC236}">
                <a16:creationId xmlns:a16="http://schemas.microsoft.com/office/drawing/2014/main" id="{45ADE0CC-974D-B68B-671C-44EFCF99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098"/>
            <a:ext cx="5847018" cy="65078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1509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6D71F9-F55A-BBF2-9926-E430CB8D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4" y="175097"/>
            <a:ext cx="5830516" cy="65078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701ECA1-5A40-D940-A587-87B03E954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097"/>
            <a:ext cx="5830516" cy="65078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7734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A4E196-692D-CFAC-208C-317C1D8D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334"/>
            <a:ext cx="5900967" cy="65073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5852E55-E198-9AF2-13A3-FF9BC2B5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2" y="189689"/>
            <a:ext cx="5904358" cy="64786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31F5B-2063-7AFD-CD75-31C63C7A7AF4}"/>
              </a:ext>
            </a:extLst>
          </p:cNvPr>
          <p:cNvSpPr txBox="1"/>
          <p:nvPr/>
        </p:nvSpPr>
        <p:spPr>
          <a:xfrm>
            <a:off x="0" y="1515037"/>
            <a:ext cx="610783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u="sng" kern="1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 sembrar cilantro en maceta en casa - Búsqueda (bing.com)</a:t>
            </a:r>
            <a:endParaRPr lang="es-PE" sz="1400" kern="1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8B4C342-A440-0271-3AA5-0689B764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456"/>
            <a:ext cx="5897531" cy="65250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oster with text and balloons&#10;&#10;Description automatically generated">
            <a:extLst>
              <a:ext uri="{FF2B5EF4-FFF2-40B4-BE49-F238E27FC236}">
                <a16:creationId xmlns:a16="http://schemas.microsoft.com/office/drawing/2014/main" id="{15C938A3-8223-E4CC-BAAD-B0108871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8" y="166456"/>
            <a:ext cx="5897531" cy="65250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3747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document&#10;&#10;Description automatically generated">
            <a:extLst>
              <a:ext uri="{FF2B5EF4-FFF2-40B4-BE49-F238E27FC236}">
                <a16:creationId xmlns:a16="http://schemas.microsoft.com/office/drawing/2014/main" id="{10F9D92B-3B20-9F09-5E10-0C7D9BCE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77" y="228599"/>
            <a:ext cx="5823626" cy="64008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A close-up of a person's hands holding a bible&#10;&#10;Description automatically generated">
            <a:extLst>
              <a:ext uri="{FF2B5EF4-FFF2-40B4-BE49-F238E27FC236}">
                <a16:creationId xmlns:a16="http://schemas.microsoft.com/office/drawing/2014/main" id="{E0A236AD-4CAB-DB60-61AD-D40C16FC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" y="228599"/>
            <a:ext cx="5883003" cy="64008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360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heet with red and blue text&#10;&#10;Description automatically generated">
            <a:extLst>
              <a:ext uri="{FF2B5EF4-FFF2-40B4-BE49-F238E27FC236}">
                <a16:creationId xmlns:a16="http://schemas.microsoft.com/office/drawing/2014/main" id="{8608382F-3C4A-D2C2-A192-1F6EA1F7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" y="199417"/>
            <a:ext cx="5823626" cy="64591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F5774072-D071-9D5D-D6F2-DE8ACF77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417"/>
            <a:ext cx="5823626" cy="64591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7690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83C66C-210F-D8D3-A0D9-5C4486C5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5" y="238327"/>
            <a:ext cx="5810655" cy="6381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ECA3C8-9635-D5D9-4F57-09D0C6E84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2" y="238327"/>
            <a:ext cx="5781473" cy="6381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6848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E6F16D0-DEE6-3AAF-F431-A63E8272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4" y="199417"/>
            <a:ext cx="5869426" cy="64591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A page of a document&#10;&#10;Description automatically generated">
            <a:extLst>
              <a:ext uri="{FF2B5EF4-FFF2-40B4-BE49-F238E27FC236}">
                <a16:creationId xmlns:a16="http://schemas.microsoft.com/office/drawing/2014/main" id="{5DF9832C-915B-6184-57D8-4079BE04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88" y="199418"/>
            <a:ext cx="5879238" cy="64591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7210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book&#10;&#10;Description automatically generated">
            <a:extLst>
              <a:ext uri="{FF2B5EF4-FFF2-40B4-BE49-F238E27FC236}">
                <a16:creationId xmlns:a16="http://schemas.microsoft.com/office/drawing/2014/main" id="{C993C932-F9A3-0D03-357B-DCDD4338D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" y="199417"/>
            <a:ext cx="5922685" cy="64591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98CAC68F-D926-A4CA-77B1-F974DCA6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9417"/>
            <a:ext cx="5922685" cy="64591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67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181E8EDA-B0A9-8E59-0A84-C430A1C9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" y="136186"/>
            <a:ext cx="5922686" cy="6536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D489F6E3-73FA-6218-0F1F-FC01F2B31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187"/>
            <a:ext cx="5922686" cy="6536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947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text&#10;&#10;Description automatically generated with medium confidence">
            <a:extLst>
              <a:ext uri="{FF2B5EF4-FFF2-40B4-BE49-F238E27FC236}">
                <a16:creationId xmlns:a16="http://schemas.microsoft.com/office/drawing/2014/main" id="{04816F5B-A614-0150-FBF9-30050D02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0" y="179961"/>
            <a:ext cx="5903230" cy="64980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page of a bible&#10;&#10;Description automatically generated">
            <a:extLst>
              <a:ext uri="{FF2B5EF4-FFF2-40B4-BE49-F238E27FC236}">
                <a16:creationId xmlns:a16="http://schemas.microsoft.com/office/drawing/2014/main" id="{C0EFE296-A64E-050A-280C-233B0D9D9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9961"/>
            <a:ext cx="5903229" cy="64980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399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message&#10;&#10;Description automatically generated">
            <a:extLst>
              <a:ext uri="{FF2B5EF4-FFF2-40B4-BE49-F238E27FC236}">
                <a16:creationId xmlns:a16="http://schemas.microsoft.com/office/drawing/2014/main" id="{8A0587BD-8353-D98B-FA99-722A37698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" y="189689"/>
            <a:ext cx="5888528" cy="64786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screenshot of a text message&#10;&#10;Description automatically generated">
            <a:extLst>
              <a:ext uri="{FF2B5EF4-FFF2-40B4-BE49-F238E27FC236}">
                <a16:creationId xmlns:a16="http://schemas.microsoft.com/office/drawing/2014/main" id="{5776B5C4-A6EA-68DE-9189-8A04A2982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689"/>
            <a:ext cx="5888526" cy="64786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611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314</TotalTime>
  <Words>45</Words>
  <Application>Microsoft Office PowerPoint</Application>
  <PresentationFormat>Widescreen</PresentationFormat>
  <Paragraphs>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Calibri</vt:lpstr>
      <vt:lpstr>Century Gothic</vt:lpstr>
      <vt:lpstr>Lucida Calligraphy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Rivera</dc:creator>
  <cp:lastModifiedBy>Alexander Rivera</cp:lastModifiedBy>
  <cp:revision>36</cp:revision>
  <dcterms:created xsi:type="dcterms:W3CDTF">2024-01-26T13:10:54Z</dcterms:created>
  <dcterms:modified xsi:type="dcterms:W3CDTF">2024-03-02T16:24:41Z</dcterms:modified>
</cp:coreProperties>
</file>