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85" r:id="rId7"/>
    <p:sldId id="286" r:id="rId8"/>
    <p:sldId id="288" r:id="rId9"/>
    <p:sldId id="289" r:id="rId10"/>
    <p:sldId id="263" r:id="rId11"/>
    <p:sldId id="264" r:id="rId12"/>
    <p:sldId id="265" r:id="rId13"/>
    <p:sldId id="267" r:id="rId14"/>
    <p:sldId id="268" r:id="rId15"/>
    <p:sldId id="287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0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5597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98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28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699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900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677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5807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3469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6189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01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401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454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980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2072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996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352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BC900E-B3EB-480F-9EBB-4DDCC9BC7872}" type="datetimeFigureOut">
              <a:rPr lang="es-PE" smtClean="0"/>
              <a:t>19/05/2024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0B50CC-EC56-42A9-A959-A2607B0CDE2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5686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6DHD4Jt-yw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04BE8A-3811-FC55-4870-7E8193F5A2FD}"/>
              </a:ext>
            </a:extLst>
          </p:cNvPr>
          <p:cNvSpPr/>
          <p:nvPr/>
        </p:nvSpPr>
        <p:spPr>
          <a:xfrm>
            <a:off x="554182" y="5144655"/>
            <a:ext cx="2253673" cy="126538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000" b="1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PE" sz="1000" b="1" u="sng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Existen dos formas de ver la vida:                                 </a:t>
            </a:r>
            <a:r>
              <a:rPr lang="es-PE" sz="1000" b="1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1 - es creer que no existen los milagros,                              2 - la otra es creer que todo es un milagro”.             Albert Einstein-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0C5986-EF15-28F9-0283-815A79969982}"/>
              </a:ext>
            </a:extLst>
          </p:cNvPr>
          <p:cNvSpPr/>
          <p:nvPr/>
        </p:nvSpPr>
        <p:spPr>
          <a:xfrm>
            <a:off x="9393382" y="5144654"/>
            <a:ext cx="2253673" cy="126538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100" b="1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PE" sz="1000" b="1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El mundo como lo hemos creado es un proceso de nuestro pensamiento.        No puede ser cambiado sin cambiar nuestro pensamiento”.         </a:t>
            </a:r>
            <a:r>
              <a:rPr lang="es-PE" sz="1000" b="1" dirty="0">
                <a:solidFill>
                  <a:schemeClr val="bg1"/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s-PE" sz="1000" b="1" dirty="0">
                <a:solidFill>
                  <a:schemeClr val="bg1"/>
                </a:solidFill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Albert Einstein-</a:t>
            </a:r>
            <a:endParaRPr lang="es-PE" sz="1000" dirty="0">
              <a:solidFill>
                <a:schemeClr val="bg1"/>
              </a:solidFill>
              <a:effectLst/>
              <a:latin typeface="Lucida Calligraphy" panose="03010101010101010101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9F7592DA-FD90-A1BE-6943-7C9DE94B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6" y="188536"/>
            <a:ext cx="5929460" cy="65422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0009D7E-6DA5-F868-74D7-90208272CE05}"/>
              </a:ext>
            </a:extLst>
          </p:cNvPr>
          <p:cNvSpPr/>
          <p:nvPr/>
        </p:nvSpPr>
        <p:spPr>
          <a:xfrm>
            <a:off x="3988530" y="3713074"/>
            <a:ext cx="1119615" cy="1065530"/>
          </a:xfrm>
          <a:prstGeom prst="ellipse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017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  <p:sndAc>
          <p:stSnd loop="1">
            <p:snd r:embed="rId2" name="Amor Eterno .wav"/>
          </p:stSnd>
        </p:sndAc>
      </p:transition>
    </mc:Choice>
    <mc:Fallback>
      <p:transition spd="slow">
        <p:fade/>
        <p:sndAc>
          <p:stSnd loop="1">
            <p:snd r:embed="rId2" name="Amor Eterno 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 with medium confidence">
            <a:extLst>
              <a:ext uri="{FF2B5EF4-FFF2-40B4-BE49-F238E27FC236}">
                <a16:creationId xmlns:a16="http://schemas.microsoft.com/office/drawing/2014/main" id="{E8EC1FF6-0D30-9881-60EE-19EE9F1B2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" y="120073"/>
            <a:ext cx="5927509" cy="65947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ge of a document with a picture of a person and a painting of a person&#10;&#10;Description automatically generated">
            <a:extLst>
              <a:ext uri="{FF2B5EF4-FFF2-40B4-BE49-F238E27FC236}">
                <a16:creationId xmlns:a16="http://schemas.microsoft.com/office/drawing/2014/main" id="{B05D2B1A-FB3D-0172-8CEE-9F1F33188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20073"/>
            <a:ext cx="5927509" cy="65947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731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document&#10;&#10;Description automatically generated">
            <a:extLst>
              <a:ext uri="{FF2B5EF4-FFF2-40B4-BE49-F238E27FC236}">
                <a16:creationId xmlns:a16="http://schemas.microsoft.com/office/drawing/2014/main" id="{DF76C960-D0B3-14D4-D20C-946A7C15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" y="157019"/>
            <a:ext cx="5908733" cy="65301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collage of pictures of a town&#10;&#10;Description automatically generated">
            <a:extLst>
              <a:ext uri="{FF2B5EF4-FFF2-40B4-BE49-F238E27FC236}">
                <a16:creationId xmlns:a16="http://schemas.microsoft.com/office/drawing/2014/main" id="{E4A14A6C-9ADD-2493-5818-575DC78C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019"/>
            <a:ext cx="5908732" cy="65439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2268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0308DCF6-E6D8-392A-C608-AF6D396C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6" y="175491"/>
            <a:ext cx="5881024" cy="650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ge of a document&#10;&#10;Description automatically generated">
            <a:extLst>
              <a:ext uri="{FF2B5EF4-FFF2-40B4-BE49-F238E27FC236}">
                <a16:creationId xmlns:a16="http://schemas.microsoft.com/office/drawing/2014/main" id="{DB560089-119E-0AF5-58B1-49DEA495A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491"/>
            <a:ext cx="5881024" cy="650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93778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newspaper&#10;&#10;Description automatically generated with medium confidence">
            <a:extLst>
              <a:ext uri="{FF2B5EF4-FFF2-40B4-BE49-F238E27FC236}">
                <a16:creationId xmlns:a16="http://schemas.microsoft.com/office/drawing/2014/main" id="{57B0F8C3-627F-2FA7-CB2F-AEB2B4EF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29309"/>
            <a:ext cx="5908964" cy="65301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close up of a document&#10;&#10;Description automatically generated">
            <a:extLst>
              <a:ext uri="{FF2B5EF4-FFF2-40B4-BE49-F238E27FC236}">
                <a16:creationId xmlns:a16="http://schemas.microsoft.com/office/drawing/2014/main" id="{61DDA898-C25D-C6DF-B2E2-BC1230C6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309"/>
            <a:ext cx="5908964" cy="65301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120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recipe&#10;&#10;Description automatically generated">
            <a:extLst>
              <a:ext uri="{FF2B5EF4-FFF2-40B4-BE49-F238E27FC236}">
                <a16:creationId xmlns:a16="http://schemas.microsoft.com/office/drawing/2014/main" id="{3FE70F45-2AEE-3221-C622-7F5A2802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47781"/>
            <a:ext cx="5881255" cy="65208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recipe&#10;&#10;Description automatically generated">
            <a:extLst>
              <a:ext uri="{FF2B5EF4-FFF2-40B4-BE49-F238E27FC236}">
                <a16:creationId xmlns:a16="http://schemas.microsoft.com/office/drawing/2014/main" id="{3D1FB46C-F615-4E21-F874-E63BC6B14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7781"/>
            <a:ext cx="5881254" cy="65208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4386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BE13C970-1D21-438C-C6EF-E4B2E014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7" y="210127"/>
            <a:ext cx="5837382" cy="64377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poster with text and vegetables&#10;&#10;Description automatically generated with medium confidence">
            <a:extLst>
              <a:ext uri="{FF2B5EF4-FFF2-40B4-BE49-F238E27FC236}">
                <a16:creationId xmlns:a16="http://schemas.microsoft.com/office/drawing/2014/main" id="{20B4F189-D393-30E4-7179-5287E914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0127"/>
            <a:ext cx="5837382" cy="64377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679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talking&#10;&#10;Description automatically generated">
            <a:extLst>
              <a:ext uri="{FF2B5EF4-FFF2-40B4-BE49-F238E27FC236}">
                <a16:creationId xmlns:a16="http://schemas.microsoft.com/office/drawing/2014/main" id="{EAB0A31E-9139-3A43-66A9-63AB27B22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908"/>
            <a:ext cx="5885064" cy="64446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 descr="A page with text and a fox and a tree&#10;&#10;Description automatically generated">
            <a:extLst>
              <a:ext uri="{FF2B5EF4-FFF2-40B4-BE49-F238E27FC236}">
                <a16:creationId xmlns:a16="http://schemas.microsoft.com/office/drawing/2014/main" id="{0F7311FE-3A51-3754-C0A2-C8F09F497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" y="230908"/>
            <a:ext cx="5885063" cy="64446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90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balloons and text&#10;&#10;Description automatically generated">
            <a:extLst>
              <a:ext uri="{FF2B5EF4-FFF2-40B4-BE49-F238E27FC236}">
                <a16:creationId xmlns:a16="http://schemas.microsoft.com/office/drawing/2014/main" id="{DCEE1DDE-DA53-72F2-CA66-E32653806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" y="173181"/>
            <a:ext cx="5924761" cy="65116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C413E175-2B4D-1242-A655-644B5AAC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3181"/>
            <a:ext cx="5924761" cy="65116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19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D7561DB5-B463-DAB3-E154-43491BEB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" y="196272"/>
            <a:ext cx="5905230" cy="64654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 descr="A screenshot of a text&#10;&#10;Description automatically generated">
            <a:extLst>
              <a:ext uri="{FF2B5EF4-FFF2-40B4-BE49-F238E27FC236}">
                <a16:creationId xmlns:a16="http://schemas.microsoft.com/office/drawing/2014/main" id="{88E51F13-0ACA-2DCC-2526-DD534DA5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272"/>
            <a:ext cx="5905230" cy="64654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19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05A6E9AC-EFEF-8067-3231-D2629F40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3" y="187036"/>
            <a:ext cx="5881805" cy="64839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text on a page&#10;&#10;Description automatically generated">
            <a:extLst>
              <a:ext uri="{FF2B5EF4-FFF2-40B4-BE49-F238E27FC236}">
                <a16:creationId xmlns:a16="http://schemas.microsoft.com/office/drawing/2014/main" id="{DCD76FE3-71E8-1765-F46B-3847573C0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7036"/>
            <a:ext cx="5881804" cy="64839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6229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4CA226F5-DC2F-45F8-5085-8A5CF29C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" y="191654"/>
            <a:ext cx="5906138" cy="64746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text on a page&#10;&#10;Description automatically generated">
            <a:extLst>
              <a:ext uri="{FF2B5EF4-FFF2-40B4-BE49-F238E27FC236}">
                <a16:creationId xmlns:a16="http://schemas.microsoft.com/office/drawing/2014/main" id="{08FA1B3C-A3B8-33C8-CA56-FC64F8CB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91654"/>
            <a:ext cx="5906137" cy="64746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1961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age&#10;&#10;Description automatically generated">
            <a:extLst>
              <a:ext uri="{FF2B5EF4-FFF2-40B4-BE49-F238E27FC236}">
                <a16:creationId xmlns:a16="http://schemas.microsoft.com/office/drawing/2014/main" id="{DF8EE96D-D4DC-CC1F-0E80-DE8A9CC1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" y="147782"/>
            <a:ext cx="5927581" cy="65485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message&#10;&#10;Description automatically generated">
            <a:extLst>
              <a:ext uri="{FF2B5EF4-FFF2-40B4-BE49-F238E27FC236}">
                <a16:creationId xmlns:a16="http://schemas.microsoft.com/office/drawing/2014/main" id="{F68CD015-F876-2998-8EEE-D8F3317C5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782"/>
            <a:ext cx="5927581" cy="65485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4876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hotos of people and music notes&#10;&#10;Description automatically generated">
            <a:extLst>
              <a:ext uri="{FF2B5EF4-FFF2-40B4-BE49-F238E27FC236}">
                <a16:creationId xmlns:a16="http://schemas.microsoft.com/office/drawing/2014/main" id="{40896F7D-8D36-35D2-F05C-D528A736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4" y="205508"/>
            <a:ext cx="5887725" cy="64469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95A72BD-FF49-8BF2-54A5-14EB18C56F3E}"/>
              </a:ext>
            </a:extLst>
          </p:cNvPr>
          <p:cNvSpPr/>
          <p:nvPr/>
        </p:nvSpPr>
        <p:spPr>
          <a:xfrm>
            <a:off x="3064390" y="4079502"/>
            <a:ext cx="175491" cy="527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0BAD48-5D13-9E2E-5FF4-370FA70B4924}"/>
              </a:ext>
            </a:extLst>
          </p:cNvPr>
          <p:cNvSpPr/>
          <p:nvPr/>
        </p:nvSpPr>
        <p:spPr>
          <a:xfrm>
            <a:off x="2540000" y="960582"/>
            <a:ext cx="1551709" cy="1348508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PE"/>
          </a:p>
        </p:txBody>
      </p:sp>
      <p:pic>
        <p:nvPicPr>
          <p:cNvPr id="9" name="Picture 8" descr="A text on a page&#10;&#10;Description automatically generated">
            <a:extLst>
              <a:ext uri="{FF2B5EF4-FFF2-40B4-BE49-F238E27FC236}">
                <a16:creationId xmlns:a16="http://schemas.microsoft.com/office/drawing/2014/main" id="{025930DE-DA19-23D7-FDCF-A8B1A7E2E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21" y="205508"/>
            <a:ext cx="5866005" cy="64469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E52D1B-E8E2-A781-83E2-0C843E542EE4}"/>
              </a:ext>
            </a:extLst>
          </p:cNvPr>
          <p:cNvSpPr txBox="1"/>
          <p:nvPr/>
        </p:nvSpPr>
        <p:spPr>
          <a:xfrm>
            <a:off x="1303707" y="4415032"/>
            <a:ext cx="3696855" cy="1071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PE" sz="1800" u="sng" kern="100" dirty="0">
                <a:solidFill>
                  <a:srgbClr val="11111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  <a:hlinkClick r:id="rId5" tooltip="Ver vídeo original: ROBERTO CARLOS MI QUERIDO MI VIEJO MI AMIGO VIDEO"/>
              </a:rPr>
              <a:t>ROBERTO CARLOS MI QUERIDO MI VIEJO MI AMIGO VIDEO</a:t>
            </a:r>
            <a:endParaRPr lang="es-PE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3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D39C7146-CB0E-5F5C-0FA1-781140C7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019"/>
            <a:ext cx="5887339" cy="65439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2B9DF4C5-08EF-A227-0BD3-B5CF7645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1" y="157019"/>
            <a:ext cx="5887339" cy="65439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664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Description automatically generated">
            <a:extLst>
              <a:ext uri="{FF2B5EF4-FFF2-40B4-BE49-F238E27FC236}">
                <a16:creationId xmlns:a16="http://schemas.microsoft.com/office/drawing/2014/main" id="{BF0D5C23-D904-293C-E3E4-2F1B5103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4" y="138546"/>
            <a:ext cx="5923776" cy="65301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screenshot of a text&#10;&#10;Description automatically generated">
            <a:extLst>
              <a:ext uri="{FF2B5EF4-FFF2-40B4-BE49-F238E27FC236}">
                <a16:creationId xmlns:a16="http://schemas.microsoft.com/office/drawing/2014/main" id="{2B507B75-5EB5-8FE8-E0D2-6BC69B1C4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8546"/>
            <a:ext cx="5923775" cy="65301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07284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BBABD3AB-D5B6-8B1C-1DF5-703AD9FF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1" y="129309"/>
            <a:ext cx="5869189" cy="65670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A page of a document&#10;&#10;Description automatically generated">
            <a:extLst>
              <a:ext uri="{FF2B5EF4-FFF2-40B4-BE49-F238E27FC236}">
                <a16:creationId xmlns:a16="http://schemas.microsoft.com/office/drawing/2014/main" id="{2455E5CE-8F55-4A51-1166-1301C7D91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309"/>
            <a:ext cx="5869189" cy="65670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870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435</TotalTime>
  <Words>68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Century Gothic</vt:lpstr>
      <vt:lpstr>Lucida Calligraphy</vt:lpstr>
      <vt:lpstr>Segoe UI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Rivera</dc:creator>
  <cp:lastModifiedBy>Alexander Rivera</cp:lastModifiedBy>
  <cp:revision>53</cp:revision>
  <dcterms:created xsi:type="dcterms:W3CDTF">2024-03-17T01:09:45Z</dcterms:created>
  <dcterms:modified xsi:type="dcterms:W3CDTF">2024-05-20T01:05:45Z</dcterms:modified>
</cp:coreProperties>
</file>