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72" r:id="rId3"/>
    <p:sldId id="273" r:id="rId4"/>
    <p:sldId id="274" r:id="rId5"/>
    <p:sldId id="276" r:id="rId6"/>
    <p:sldId id="281" r:id="rId7"/>
    <p:sldId id="283" r:id="rId8"/>
    <p:sldId id="258" r:id="rId9"/>
    <p:sldId id="271" r:id="rId10"/>
    <p:sldId id="268" r:id="rId11"/>
    <p:sldId id="269" r:id="rId12"/>
    <p:sldId id="275" r:id="rId13"/>
    <p:sldId id="282" r:id="rId14"/>
    <p:sldId id="284" r:id="rId15"/>
    <p:sldId id="278" r:id="rId16"/>
    <p:sldId id="279" r:id="rId17"/>
    <p:sldId id="277" r:id="rId18"/>
    <p:sldId id="267" r:id="rId19"/>
    <p:sldId id="27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8414-CBF0-496C-9302-1CC8CF098505}" type="datetimeFigureOut">
              <a:rPr lang="es-PE" smtClean="0"/>
              <a:t>18/02/2024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584D2-B540-4C8B-8AE8-B74B79FE3D37}" type="slidenum">
              <a:rPr lang="es-PE" smtClean="0"/>
              <a:t>‹#›</a:t>
            </a:fld>
            <a:endParaRPr lang="es-PE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1928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8414-CBF0-496C-9302-1CC8CF098505}" type="datetimeFigureOut">
              <a:rPr lang="es-PE" smtClean="0"/>
              <a:t>18/02/2024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584D2-B540-4C8B-8AE8-B74B79FE3D37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81621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8414-CBF0-496C-9302-1CC8CF098505}" type="datetimeFigureOut">
              <a:rPr lang="es-PE" smtClean="0"/>
              <a:t>18/02/2024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584D2-B540-4C8B-8AE8-B74B79FE3D37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168680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8414-CBF0-496C-9302-1CC8CF098505}" type="datetimeFigureOut">
              <a:rPr lang="es-PE" smtClean="0"/>
              <a:t>18/02/2024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584D2-B540-4C8B-8AE8-B74B79FE3D37}" type="slidenum">
              <a:rPr lang="es-PE" smtClean="0"/>
              <a:t>‹#›</a:t>
            </a:fld>
            <a:endParaRPr lang="es-PE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98552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8414-CBF0-496C-9302-1CC8CF098505}" type="datetimeFigureOut">
              <a:rPr lang="es-PE" smtClean="0"/>
              <a:t>18/02/2024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584D2-B540-4C8B-8AE8-B74B79FE3D37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272643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8414-CBF0-496C-9302-1CC8CF098505}" type="datetimeFigureOut">
              <a:rPr lang="es-PE" smtClean="0"/>
              <a:t>18/02/2024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584D2-B540-4C8B-8AE8-B74B79FE3D37}" type="slidenum">
              <a:rPr lang="es-PE" smtClean="0"/>
              <a:t>‹#›</a:t>
            </a:fld>
            <a:endParaRPr lang="es-PE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02460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8414-CBF0-496C-9302-1CC8CF098505}" type="datetimeFigureOut">
              <a:rPr lang="es-PE" smtClean="0"/>
              <a:t>18/02/2024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584D2-B540-4C8B-8AE8-B74B79FE3D37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145629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8414-CBF0-496C-9302-1CC8CF098505}" type="datetimeFigureOut">
              <a:rPr lang="es-PE" smtClean="0"/>
              <a:t>18/02/2024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584D2-B540-4C8B-8AE8-B74B79FE3D37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43621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8414-CBF0-496C-9302-1CC8CF098505}" type="datetimeFigureOut">
              <a:rPr lang="es-PE" smtClean="0"/>
              <a:t>18/02/2024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584D2-B540-4C8B-8AE8-B74B79FE3D37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946920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8414-CBF0-496C-9302-1CC8CF098505}" type="datetimeFigureOut">
              <a:rPr lang="es-PE" smtClean="0"/>
              <a:t>18/02/2024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584D2-B540-4C8B-8AE8-B74B79FE3D37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435627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8414-CBF0-496C-9302-1CC8CF098505}" type="datetimeFigureOut">
              <a:rPr lang="es-PE" smtClean="0"/>
              <a:t>18/02/2024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584D2-B540-4C8B-8AE8-B74B79FE3D37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437632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8414-CBF0-496C-9302-1CC8CF098505}" type="datetimeFigureOut">
              <a:rPr lang="es-PE" smtClean="0"/>
              <a:t>18/02/2024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584D2-B540-4C8B-8AE8-B74B79FE3D37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20925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8414-CBF0-496C-9302-1CC8CF098505}" type="datetimeFigureOut">
              <a:rPr lang="es-PE" smtClean="0"/>
              <a:t>18/02/2024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584D2-B540-4C8B-8AE8-B74B79FE3D37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40467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8414-CBF0-496C-9302-1CC8CF098505}" type="datetimeFigureOut">
              <a:rPr lang="es-PE" smtClean="0"/>
              <a:t>18/02/2024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584D2-B540-4C8B-8AE8-B74B79FE3D37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172048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8414-CBF0-496C-9302-1CC8CF098505}" type="datetimeFigureOut">
              <a:rPr lang="es-PE" smtClean="0"/>
              <a:t>18/02/2024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584D2-B540-4C8B-8AE8-B74B79FE3D37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464381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8414-CBF0-496C-9302-1CC8CF098505}" type="datetimeFigureOut">
              <a:rPr lang="es-PE" smtClean="0"/>
              <a:t>18/02/2024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584D2-B540-4C8B-8AE8-B74B79FE3D37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959750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8414-CBF0-496C-9302-1CC8CF098505}" type="datetimeFigureOut">
              <a:rPr lang="es-PE" smtClean="0"/>
              <a:t>18/02/2024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584D2-B540-4C8B-8AE8-B74B79FE3D37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242159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97D8414-CBF0-496C-9302-1CC8CF098505}" type="datetimeFigureOut">
              <a:rPr lang="es-PE" smtClean="0"/>
              <a:t>18/02/2024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72584D2-B540-4C8B-8AE8-B74B79FE3D37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63970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person on a cross&#10;&#10;Description automatically generated">
            <a:extLst>
              <a:ext uri="{FF2B5EF4-FFF2-40B4-BE49-F238E27FC236}">
                <a16:creationId xmlns:a16="http://schemas.microsoft.com/office/drawing/2014/main" id="{D3386BE6-5081-1D0B-056E-15AAF0DFD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891" y="193964"/>
            <a:ext cx="5957453" cy="645621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585F2B-F949-0AAB-1645-91F9684C5A6A}"/>
              </a:ext>
            </a:extLst>
          </p:cNvPr>
          <p:cNvSpPr/>
          <p:nvPr/>
        </p:nvSpPr>
        <p:spPr>
          <a:xfrm>
            <a:off x="507999" y="5403273"/>
            <a:ext cx="2262909" cy="951345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sz="100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Arial" panose="020B0604020202020204" pitchFamily="34" charset="0"/>
              </a:rPr>
              <a:t>No esperes nada de la Vida, pero aprecia y agradece     todo lo que llega,            porque la vida es bella.</a:t>
            </a:r>
            <a:endParaRPr lang="es-PE" sz="1000" kern="100" dirty="0">
              <a:effectLst/>
              <a:latin typeface="Lucida Calligraphy" panose="03010101010101010101" pitchFamily="66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24E3EF-9867-EF93-FA9F-1E98EE376F53}"/>
              </a:ext>
            </a:extLst>
          </p:cNvPr>
          <p:cNvSpPr/>
          <p:nvPr/>
        </p:nvSpPr>
        <p:spPr>
          <a:xfrm>
            <a:off x="9430326" y="5403273"/>
            <a:ext cx="2253674" cy="951345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sz="1000" b="1" kern="100" dirty="0">
                <a:effectLst/>
                <a:latin typeface="Lucida Calligraphy" panose="03010101010101010101" pitchFamily="66" charset="0"/>
                <a:ea typeface="Aptos" panose="020B0004020202020204" pitchFamily="34" charset="0"/>
                <a:cs typeface="Arial" panose="020B0604020202020204" pitchFamily="34" charset="0"/>
              </a:rPr>
              <a:t>No te compares con los otros, sino con la persona              que fuiste ayer y trata           de ser mejor mañana.</a:t>
            </a:r>
            <a:endParaRPr lang="es-PE" sz="1000" kern="100" dirty="0">
              <a:effectLst/>
              <a:latin typeface="Lucida Calligraphy" panose="03010101010101010101" pitchFamily="66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0323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  <p:sndAc>
          <p:stSnd loop="1">
            <p:snd r:embed="rId2" name="dios esta aqui.wav"/>
          </p:stSnd>
        </p:sndAc>
      </p:transition>
    </mc:Choice>
    <mc:Fallback>
      <p:transition spd="slow">
        <p:fade/>
        <p:sndAc>
          <p:stSnd loop="1">
            <p:snd r:embed="rId2" name="dios esta aqui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ocument&#10;&#10;Description automatically generated">
            <a:extLst>
              <a:ext uri="{FF2B5EF4-FFF2-40B4-BE49-F238E27FC236}">
                <a16:creationId xmlns:a16="http://schemas.microsoft.com/office/drawing/2014/main" id="{8691412A-9B09-A532-604D-8EB31CF4B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6" y="168564"/>
            <a:ext cx="5906414" cy="652087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close up of a text&#10;&#10;Description automatically generated">
            <a:extLst>
              <a:ext uri="{FF2B5EF4-FFF2-40B4-BE49-F238E27FC236}">
                <a16:creationId xmlns:a16="http://schemas.microsoft.com/office/drawing/2014/main" id="{E00D38F6-2E90-1241-2C32-2D603152B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8564"/>
            <a:ext cx="5906414" cy="652087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781320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several buildings&#10;&#10;Description automatically generated">
            <a:extLst>
              <a:ext uri="{FF2B5EF4-FFF2-40B4-BE49-F238E27FC236}">
                <a16:creationId xmlns:a16="http://schemas.microsoft.com/office/drawing/2014/main" id="{559F4642-2B57-27DC-D654-B8455EA76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1" y="187036"/>
            <a:ext cx="5912499" cy="648392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collage of different pictures of buildings&#10;&#10;Description automatically generated">
            <a:extLst>
              <a:ext uri="{FF2B5EF4-FFF2-40B4-BE49-F238E27FC236}">
                <a16:creationId xmlns:a16="http://schemas.microsoft.com/office/drawing/2014/main" id="{CD72F690-873D-78AE-9C02-FAD729FAF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87036"/>
            <a:ext cx="5912499" cy="648392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198995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A8CEAC-825A-6F7D-B20B-08C032297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7" y="182418"/>
            <a:ext cx="5909093" cy="649316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A1F33CB-4DBD-B706-D007-90226A4A4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82418"/>
            <a:ext cx="5909093" cy="649316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840018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document&#10;&#10;Description automatically generated">
            <a:extLst>
              <a:ext uri="{FF2B5EF4-FFF2-40B4-BE49-F238E27FC236}">
                <a16:creationId xmlns:a16="http://schemas.microsoft.com/office/drawing/2014/main" id="{FCF1E0E5-085D-D5E5-F49A-6A9D75ED2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8546"/>
            <a:ext cx="5913251" cy="650239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screenshot of a document&#10;&#10;Description automatically generated">
            <a:extLst>
              <a:ext uri="{FF2B5EF4-FFF2-40B4-BE49-F238E27FC236}">
                <a16:creationId xmlns:a16="http://schemas.microsoft.com/office/drawing/2014/main" id="{76F27B55-ECE1-A8D6-E573-DC4A5603A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49" y="138546"/>
            <a:ext cx="5913251" cy="650239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00246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document&#10;&#10;Description automatically generated">
            <a:extLst>
              <a:ext uri="{FF2B5EF4-FFF2-40B4-BE49-F238E27FC236}">
                <a16:creationId xmlns:a16="http://schemas.microsoft.com/office/drawing/2014/main" id="{41EEB6C8-306E-A096-F124-78C5262C1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2" y="177800"/>
            <a:ext cx="5888618" cy="650239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screenshot of a document&#10;&#10;Description automatically generated">
            <a:extLst>
              <a:ext uri="{FF2B5EF4-FFF2-40B4-BE49-F238E27FC236}">
                <a16:creationId xmlns:a16="http://schemas.microsoft.com/office/drawing/2014/main" id="{300B1CD4-1CEB-C6D8-9B1A-4204A7EFB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77800"/>
            <a:ext cx="5888617" cy="650239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975451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text&#10;&#10;Description automatically generated">
            <a:extLst>
              <a:ext uri="{FF2B5EF4-FFF2-40B4-BE49-F238E27FC236}">
                <a16:creationId xmlns:a16="http://schemas.microsoft.com/office/drawing/2014/main" id="{BDDF919E-629E-62D6-B6D8-F4CA7D955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51" y="147781"/>
            <a:ext cx="5894449" cy="64839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diagram of a person's body&#10;&#10;Description automatically generated">
            <a:extLst>
              <a:ext uri="{FF2B5EF4-FFF2-40B4-BE49-F238E27FC236}">
                <a16:creationId xmlns:a16="http://schemas.microsoft.com/office/drawing/2014/main" id="{183F7AD2-8188-9026-3EE7-3657EEFA3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47781"/>
            <a:ext cx="5894449" cy="64839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150386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ocument&#10;&#10;Description automatically generated">
            <a:extLst>
              <a:ext uri="{FF2B5EF4-FFF2-40B4-BE49-F238E27FC236}">
                <a16:creationId xmlns:a16="http://schemas.microsoft.com/office/drawing/2014/main" id="{BC9257B7-AD48-CEE2-7BE4-0767332BE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14" y="173182"/>
            <a:ext cx="5903686" cy="651163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screenshot of a document&#10;&#10;Description automatically generated">
            <a:extLst>
              <a:ext uri="{FF2B5EF4-FFF2-40B4-BE49-F238E27FC236}">
                <a16:creationId xmlns:a16="http://schemas.microsoft.com/office/drawing/2014/main" id="{21704332-1F53-DAD5-633F-06469C659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3182"/>
            <a:ext cx="5903686" cy="651163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949198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document&#10;&#10;Description automatically generated">
            <a:extLst>
              <a:ext uri="{FF2B5EF4-FFF2-40B4-BE49-F238E27FC236}">
                <a16:creationId xmlns:a16="http://schemas.microsoft.com/office/drawing/2014/main" id="{80C7ECBF-FAB8-E01D-1564-6D40D8309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19" y="140854"/>
            <a:ext cx="5921981" cy="657629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2BC51AF-41ED-F9A6-81B0-5A8ECB06B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40854"/>
            <a:ext cx="5921981" cy="657629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11751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age&#10;&#10;Description automatically generated">
            <a:extLst>
              <a:ext uri="{FF2B5EF4-FFF2-40B4-BE49-F238E27FC236}">
                <a16:creationId xmlns:a16="http://schemas.microsoft.com/office/drawing/2014/main" id="{AA0170F5-876D-5C4C-F253-0415F2073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3981"/>
            <a:ext cx="5844148" cy="641003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Picture 3" descr="A poster with text and pictures of people&#10;&#10;Description automatically generated">
            <a:extLst>
              <a:ext uri="{FF2B5EF4-FFF2-40B4-BE49-F238E27FC236}">
                <a16:creationId xmlns:a16="http://schemas.microsoft.com/office/drawing/2014/main" id="{5EFFD24F-3AAE-1C67-C3AD-A39D47B64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50" y="223980"/>
            <a:ext cx="5844149" cy="641003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553908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D6194ABA-70DD-17D2-A4AB-C4E832B66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73181"/>
            <a:ext cx="5881755" cy="651163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Picture 5" descr="A colorful text and a picture&#10;&#10;Description automatically generated with medium confidence">
            <a:extLst>
              <a:ext uri="{FF2B5EF4-FFF2-40B4-BE49-F238E27FC236}">
                <a16:creationId xmlns:a16="http://schemas.microsoft.com/office/drawing/2014/main" id="{9B180661-B2F3-6E45-FB85-5E7F3564C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45" y="173181"/>
            <a:ext cx="5881753" cy="651163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838113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ge of a bible&#10;&#10;Description automatically generated with medium confidence">
            <a:extLst>
              <a:ext uri="{FF2B5EF4-FFF2-40B4-BE49-F238E27FC236}">
                <a16:creationId xmlns:a16="http://schemas.microsoft.com/office/drawing/2014/main" id="{DF02F66F-90F4-123D-0679-C51702DF6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94" y="175490"/>
            <a:ext cx="5887605" cy="650702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text on a page&#10;&#10;Description automatically generated">
            <a:extLst>
              <a:ext uri="{FF2B5EF4-FFF2-40B4-BE49-F238E27FC236}">
                <a16:creationId xmlns:a16="http://schemas.microsoft.com/office/drawing/2014/main" id="{0B1524A2-01C2-2A98-4470-A2B4B8A0B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75490"/>
            <a:ext cx="5887604" cy="650702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379654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document&#10;&#10;Description automatically generated">
            <a:extLst>
              <a:ext uri="{FF2B5EF4-FFF2-40B4-BE49-F238E27FC236}">
                <a16:creationId xmlns:a16="http://schemas.microsoft.com/office/drawing/2014/main" id="{41176C33-D6B0-1315-54F0-0117C953D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97" y="200891"/>
            <a:ext cx="5887605" cy="645621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white paper with black text&#10;&#10;Description automatically generated">
            <a:extLst>
              <a:ext uri="{FF2B5EF4-FFF2-40B4-BE49-F238E27FC236}">
                <a16:creationId xmlns:a16="http://schemas.microsoft.com/office/drawing/2014/main" id="{3E01582E-8A75-A680-F0FF-13472FF95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00891"/>
            <a:ext cx="5887604" cy="645621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185730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person&#10;&#10;Description automatically generated">
            <a:extLst>
              <a:ext uri="{FF2B5EF4-FFF2-40B4-BE49-F238E27FC236}">
                <a16:creationId xmlns:a16="http://schemas.microsoft.com/office/drawing/2014/main" id="{C497B257-ADDE-859E-22DB-8D5F10A38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31" y="182418"/>
            <a:ext cx="5878367" cy="649316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7C94119-4E0B-3D59-26B6-769BA2C8E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82418"/>
            <a:ext cx="5878368" cy="649316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755164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6444621-955D-F948-3CF2-76D4BDE16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23" y="168563"/>
            <a:ext cx="5879077" cy="652087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screenshot of a text&#10;&#10;Description automatically generated">
            <a:extLst>
              <a:ext uri="{FF2B5EF4-FFF2-40B4-BE49-F238E27FC236}">
                <a16:creationId xmlns:a16="http://schemas.microsoft.com/office/drawing/2014/main" id="{4ADC6EE3-505A-E336-1B9C-CA2C7D706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8563"/>
            <a:ext cx="5879077" cy="652087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8005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text&#10;&#10;Description automatically generated">
            <a:extLst>
              <a:ext uri="{FF2B5EF4-FFF2-40B4-BE49-F238E27FC236}">
                <a16:creationId xmlns:a16="http://schemas.microsoft.com/office/drawing/2014/main" id="{54FE9833-BC41-5164-C12C-ED4B0F860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" y="165099"/>
            <a:ext cx="5905805" cy="652780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" name="Picture 1" descr="A text on a page&#10;&#10;Description automatically generated">
            <a:extLst>
              <a:ext uri="{FF2B5EF4-FFF2-40B4-BE49-F238E27FC236}">
                <a16:creationId xmlns:a16="http://schemas.microsoft.com/office/drawing/2014/main" id="{D28F3EB1-888D-196E-752F-9504EA0C0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696" y="165099"/>
            <a:ext cx="5895109" cy="652780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694403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text&#10;&#10;Description automatically generated">
            <a:extLst>
              <a:ext uri="{FF2B5EF4-FFF2-40B4-BE49-F238E27FC236}">
                <a16:creationId xmlns:a16="http://schemas.microsoft.com/office/drawing/2014/main" id="{5FA425B9-C7B6-5B83-4EAC-D1E40D045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12436"/>
            <a:ext cx="6114473" cy="641003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1F9FED-7ED5-9C2B-D8D5-FFCC7657E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95" y="3002539"/>
            <a:ext cx="2600615" cy="173961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90FA87-40BD-5982-EB61-5D82B2389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037" y="3002539"/>
            <a:ext cx="2462068" cy="173961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97629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39C4D88-E315-C5AC-0F9D-B89C62D32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2" y="181263"/>
            <a:ext cx="5895108" cy="649547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" name="Picture 1" descr="A screenshot of a website&#10;&#10;Description automatically generated">
            <a:extLst>
              <a:ext uri="{FF2B5EF4-FFF2-40B4-BE49-F238E27FC236}">
                <a16:creationId xmlns:a16="http://schemas.microsoft.com/office/drawing/2014/main" id="{086ACF5B-494C-4ABF-5B77-FC2F56554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1263"/>
            <a:ext cx="5878095" cy="649547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096077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58F830-EF2C-23EA-C193-5FB90E6EC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5" y="173182"/>
            <a:ext cx="5878095" cy="651163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Picture 2" descr="A screenshot of a text&#10;&#10;Description automatically generated">
            <a:extLst>
              <a:ext uri="{FF2B5EF4-FFF2-40B4-BE49-F238E27FC236}">
                <a16:creationId xmlns:a16="http://schemas.microsoft.com/office/drawing/2014/main" id="{1C005153-31F8-D4CD-62BE-22E8FAA62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3182"/>
            <a:ext cx="5878094" cy="651163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759177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235</TotalTime>
  <Words>43</Words>
  <Application>Microsoft Office PowerPoint</Application>
  <PresentationFormat>Widescreen</PresentationFormat>
  <Paragraphs>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Century Gothic</vt:lpstr>
      <vt:lpstr>Lucida Calligraphy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Rivera</dc:creator>
  <cp:lastModifiedBy>Alexander Rivera</cp:lastModifiedBy>
  <cp:revision>43</cp:revision>
  <dcterms:created xsi:type="dcterms:W3CDTF">2023-12-20T15:27:42Z</dcterms:created>
  <dcterms:modified xsi:type="dcterms:W3CDTF">2024-02-18T13:37:00Z</dcterms:modified>
</cp:coreProperties>
</file>