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3" r:id="rId9"/>
    <p:sldId id="262" r:id="rId10"/>
    <p:sldId id="263" r:id="rId11"/>
    <p:sldId id="270" r:id="rId12"/>
    <p:sldId id="271" r:id="rId13"/>
    <p:sldId id="266" r:id="rId14"/>
    <p:sldId id="268" r:id="rId15"/>
    <p:sldId id="275" r:id="rId16"/>
    <p:sldId id="264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2961" autoAdjust="0"/>
  </p:normalViewPr>
  <p:slideViewPr>
    <p:cSldViewPr snapToGrid="0">
      <p:cViewPr varScale="1">
        <p:scale>
          <a:sx n="91" d="100"/>
          <a:sy n="91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01514-9BC0-413E-BA61-B0DB15ED21E6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47B49-7C1B-48D1-BC8D-D97884F2EF3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477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47B49-7C1B-48D1-BC8D-D97884F2EF36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3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0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314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607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369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438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94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070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07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37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208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925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986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621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635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954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16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40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F978D6-07B3-4AB1-A563-D7EC81B7198E}" type="datetimeFigureOut">
              <a:rPr lang="es-PE" smtClean="0"/>
              <a:t>17/03/2024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B4AF82-0551-43ED-B94E-01B5E074500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551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9WipLwedQ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05476E-4EE6-696D-3FE7-3058BBE0DBF8}"/>
              </a:ext>
            </a:extLst>
          </p:cNvPr>
          <p:cNvSpPr/>
          <p:nvPr/>
        </p:nvSpPr>
        <p:spPr>
          <a:xfrm>
            <a:off x="557049" y="5139559"/>
            <a:ext cx="2322786" cy="97746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PE" sz="900" b="1" kern="100" dirty="0">
                <a:effectLst/>
                <a:latin typeface="Lucida Calligraphy" panose="03010101010101010101" pitchFamily="66" charset="0"/>
                <a:ea typeface="Aptos" panose="020B0004020202020204" pitchFamily="34" charset="0"/>
                <a:cs typeface="Arial" panose="020B0604020202020204" pitchFamily="34" charset="0"/>
              </a:rPr>
              <a:t>“En la vida hay tres cosas que no vuelven atrás: la flecha lanzada, la palabra pronunciada y la oportunidad perdida”</a:t>
            </a:r>
            <a:endParaRPr lang="es-PE" sz="9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F6ACFD-1D9A-2FC3-CAC4-6FE9642B7426}"/>
              </a:ext>
            </a:extLst>
          </p:cNvPr>
          <p:cNvSpPr/>
          <p:nvPr/>
        </p:nvSpPr>
        <p:spPr>
          <a:xfrm>
            <a:off x="9321691" y="5139559"/>
            <a:ext cx="2322786" cy="97746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effectLst/>
                <a:latin typeface="Lucida Calligraphy" panose="03010101010101010101" pitchFamily="66" charset="0"/>
                <a:ea typeface="Aptos" panose="020B0004020202020204" pitchFamily="34" charset="0"/>
                <a:cs typeface="Arial" panose="020B0604020202020204" pitchFamily="34" charset="0"/>
              </a:rPr>
              <a:t>Los errores que comete la humanidad son cíclicos. Aprende del pasado para que el futuro sea mejor.</a:t>
            </a:r>
            <a:endParaRPr lang="es-PE" sz="900" b="1" dirty="0"/>
          </a:p>
        </p:txBody>
      </p:sp>
      <p:pic>
        <p:nvPicPr>
          <p:cNvPr id="6" name="Picture 5" descr="A close-up of a person&#10;&#10;Description automatically generated">
            <a:extLst>
              <a:ext uri="{FF2B5EF4-FFF2-40B4-BE49-F238E27FC236}">
                <a16:creationId xmlns:a16="http://schemas.microsoft.com/office/drawing/2014/main" id="{09C42143-4B9C-81B3-8D8A-E6B116C2F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6" y="262758"/>
            <a:ext cx="5717628" cy="63587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0727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  <p:sndAc>
          <p:stSnd loop="1">
            <p:snd r:embed="rId2" name="07 Clayderman_-_Suenodeamor.wav"/>
          </p:stSnd>
        </p:sndAc>
      </p:transition>
    </mc:Choice>
    <mc:Fallback xmlns="">
      <p:transition spd="slow">
        <p:fade/>
        <p:sndAc>
          <p:stSnd loop="1">
            <p:snd r:embed="rId4" name="07 Clayderman_-_Suenodeamor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sand sculptures&#10;&#10;Description automatically generated">
            <a:extLst>
              <a:ext uri="{FF2B5EF4-FFF2-40B4-BE49-F238E27FC236}">
                <a16:creationId xmlns:a16="http://schemas.microsoft.com/office/drawing/2014/main" id="{BE3A26CB-6B33-0145-5FA0-F9BB4596C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6" y="145026"/>
            <a:ext cx="5927524" cy="65679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collage of sand sculptures&#10;&#10;Description automatically generated">
            <a:extLst>
              <a:ext uri="{FF2B5EF4-FFF2-40B4-BE49-F238E27FC236}">
                <a16:creationId xmlns:a16="http://schemas.microsoft.com/office/drawing/2014/main" id="{7D605976-232F-32D7-E62D-82F5DCA1E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026"/>
            <a:ext cx="5927524" cy="65679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49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&#10;&#10;Description automatically generated">
            <a:extLst>
              <a:ext uri="{FF2B5EF4-FFF2-40B4-BE49-F238E27FC236}">
                <a16:creationId xmlns:a16="http://schemas.microsoft.com/office/drawing/2014/main" id="{3B9FA794-A012-22B7-F1C9-8E60E72E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" y="157655"/>
            <a:ext cx="5881948" cy="64638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text&#10;&#10;Description automatically generated">
            <a:extLst>
              <a:ext uri="{FF2B5EF4-FFF2-40B4-BE49-F238E27FC236}">
                <a16:creationId xmlns:a16="http://schemas.microsoft.com/office/drawing/2014/main" id="{9F0E6AA5-772B-3302-1321-0A32C9026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655"/>
            <a:ext cx="5881948" cy="64638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1977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text&#10;&#10;Description automatically generated">
            <a:extLst>
              <a:ext uri="{FF2B5EF4-FFF2-40B4-BE49-F238E27FC236}">
                <a16:creationId xmlns:a16="http://schemas.microsoft.com/office/drawing/2014/main" id="{13CF3837-C215-5F69-4AAA-E1E6D905D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8" y="186558"/>
            <a:ext cx="5849401" cy="64848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bird on a branch&#10;&#10;Description automatically generated">
            <a:extLst>
              <a:ext uri="{FF2B5EF4-FFF2-40B4-BE49-F238E27FC236}">
                <a16:creationId xmlns:a16="http://schemas.microsoft.com/office/drawing/2014/main" id="{CABD5AAA-8200-946E-EE84-A56049379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86558"/>
            <a:ext cx="5849401" cy="64848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7676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essage&#10;&#10;Description automatically generated">
            <a:extLst>
              <a:ext uri="{FF2B5EF4-FFF2-40B4-BE49-F238E27FC236}">
                <a16:creationId xmlns:a16="http://schemas.microsoft.com/office/drawing/2014/main" id="{622007A0-CF5C-8F55-475F-45905513D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5" y="168165"/>
            <a:ext cx="5874065" cy="64638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61137DCE-12E3-5D94-4BE0-5576046D1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165"/>
            <a:ext cx="5874065" cy="64638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3627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882F7194-08CD-09FB-769E-DA79203DF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57655"/>
            <a:ext cx="5893544" cy="65479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page of a medical information&#10;&#10;Description automatically generated">
            <a:extLst>
              <a:ext uri="{FF2B5EF4-FFF2-40B4-BE49-F238E27FC236}">
                <a16:creationId xmlns:a16="http://schemas.microsoft.com/office/drawing/2014/main" id="{1F579FCF-383E-8A48-71A0-DFEF24E31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655"/>
            <a:ext cx="5893544" cy="65426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4331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medical information&#10;&#10;Description automatically generated">
            <a:extLst>
              <a:ext uri="{FF2B5EF4-FFF2-40B4-BE49-F238E27FC236}">
                <a16:creationId xmlns:a16="http://schemas.microsoft.com/office/drawing/2014/main" id="{4E55CD1E-C78C-FAB8-D21E-320B35BED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8" y="197068"/>
            <a:ext cx="5883632" cy="64638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AD17518E-5C1E-083B-F923-B62433F44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068"/>
            <a:ext cx="5883632" cy="64638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483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ross&#10;&#10;Description automatically generated">
            <a:extLst>
              <a:ext uri="{FF2B5EF4-FFF2-40B4-BE49-F238E27FC236}">
                <a16:creationId xmlns:a16="http://schemas.microsoft.com/office/drawing/2014/main" id="{2C62DBFA-ED1C-5BFA-F5AF-C2E324C9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" y="166255"/>
            <a:ext cx="5912427" cy="6502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5EDE6-1750-2A3F-F41E-A643DB73BF80}"/>
              </a:ext>
            </a:extLst>
          </p:cNvPr>
          <p:cNvSpPr txBox="1"/>
          <p:nvPr/>
        </p:nvSpPr>
        <p:spPr>
          <a:xfrm>
            <a:off x="286327" y="496465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hlinkClick r:id="rId3"/>
              </a:rPr>
              <a:t>Ricardo Arjona - Jesus verbo no sustantivo (1993)(Primera versión - Disco Animal Nocturno) (youtube.com)</a:t>
            </a:r>
            <a:endParaRPr lang="es-PE" dirty="0"/>
          </a:p>
        </p:txBody>
      </p:sp>
      <p:pic>
        <p:nvPicPr>
          <p:cNvPr id="4" name="Picture 3" descr="A poster with balloons and notes&#10;&#10;Description automatically generated">
            <a:extLst>
              <a:ext uri="{FF2B5EF4-FFF2-40B4-BE49-F238E27FC236}">
                <a16:creationId xmlns:a16="http://schemas.microsoft.com/office/drawing/2014/main" id="{528F7DE4-6764-4080-05AE-46939A734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6255"/>
            <a:ext cx="5912427" cy="6502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1440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and child talking&#10;&#10;Description automatically generated">
            <a:extLst>
              <a:ext uri="{FF2B5EF4-FFF2-40B4-BE49-F238E27FC236}">
                <a16:creationId xmlns:a16="http://schemas.microsoft.com/office/drawing/2014/main" id="{4B05475E-E836-50AE-25FA-EB3E20B4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0" y="208280"/>
            <a:ext cx="5885380" cy="64414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F0CACA4A-1E6E-B618-4129-F57383D11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280"/>
            <a:ext cx="5885380" cy="64414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0347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F60AF3BC-335F-2654-F1FA-A388F9D5E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2" y="183292"/>
            <a:ext cx="5797967" cy="64914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text&#10;&#10;Description automatically generated">
            <a:extLst>
              <a:ext uri="{FF2B5EF4-FFF2-40B4-BE49-F238E27FC236}">
                <a16:creationId xmlns:a16="http://schemas.microsoft.com/office/drawing/2014/main" id="{C9D08916-9C99-6B73-0E50-8035EBCF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3293"/>
            <a:ext cx="5889524" cy="64914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2748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F95BD10F-BDF5-0DFC-6D4F-840E66E9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" y="218768"/>
            <a:ext cx="5899355" cy="64204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A179BEEC-7779-BF19-1C3F-8F6570728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8768"/>
            <a:ext cx="5899355" cy="64204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897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xt on a page&#10;&#10;Description automatically generated">
            <a:extLst>
              <a:ext uri="{FF2B5EF4-FFF2-40B4-BE49-F238E27FC236}">
                <a16:creationId xmlns:a16="http://schemas.microsoft.com/office/drawing/2014/main" id="{36975BAB-62D5-B6A5-7492-866A36FD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484"/>
            <a:ext cx="5893400" cy="65286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948E7AFD-2052-F7CF-792F-EF728B588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0" y="147484"/>
            <a:ext cx="5893400" cy="65286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9966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ocument&#10;&#10;Description automatically generated">
            <a:extLst>
              <a:ext uri="{FF2B5EF4-FFF2-40B4-BE49-F238E27FC236}">
                <a16:creationId xmlns:a16="http://schemas.microsoft.com/office/drawing/2014/main" id="{5AE32D3C-DD07-CFE1-CC42-538144F94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7" y="127819"/>
            <a:ext cx="5877333" cy="65482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close up of a document&#10;&#10;Description automatically generated">
            <a:extLst>
              <a:ext uri="{FF2B5EF4-FFF2-40B4-BE49-F238E27FC236}">
                <a16:creationId xmlns:a16="http://schemas.microsoft.com/office/drawing/2014/main" id="{00F2F336-A83F-0C6D-83D6-CBE1E5337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819"/>
            <a:ext cx="5877333" cy="65482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45888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62978EFD-7B8C-3F66-08CC-40B0E327B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2" y="161003"/>
            <a:ext cx="5896998" cy="65359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A text on a page&#10;&#10;Description automatically generated">
            <a:extLst>
              <a:ext uri="{FF2B5EF4-FFF2-40B4-BE49-F238E27FC236}">
                <a16:creationId xmlns:a16="http://schemas.microsoft.com/office/drawing/2014/main" id="{4FC3A8F0-311C-35CA-CF70-7C46A120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1003"/>
            <a:ext cx="5896997" cy="65359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7151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ext on a page&#10;&#10;Description automatically generated">
            <a:extLst>
              <a:ext uri="{FF2B5EF4-FFF2-40B4-BE49-F238E27FC236}">
                <a16:creationId xmlns:a16="http://schemas.microsoft.com/office/drawing/2014/main" id="{452E709B-9887-63EF-86E5-11B71BB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6635"/>
            <a:ext cx="5816609" cy="65164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 descr="A close up of a document&#10;&#10;Description automatically generated">
            <a:extLst>
              <a:ext uri="{FF2B5EF4-FFF2-40B4-BE49-F238E27FC236}">
                <a16:creationId xmlns:a16="http://schemas.microsoft.com/office/drawing/2014/main" id="{9ACD508F-9278-A82A-B3E0-503E3152C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1" y="136635"/>
            <a:ext cx="5816607" cy="65164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623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&#10;&#10;Description automatically generated">
            <a:extLst>
              <a:ext uri="{FF2B5EF4-FFF2-40B4-BE49-F238E27FC236}">
                <a16:creationId xmlns:a16="http://schemas.microsoft.com/office/drawing/2014/main" id="{5DCC2CF2-9B0F-13FD-9C38-A934D1291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0" y="210207"/>
            <a:ext cx="5879750" cy="63640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text on a page&#10;&#10;Description automatically generated">
            <a:extLst>
              <a:ext uri="{FF2B5EF4-FFF2-40B4-BE49-F238E27FC236}">
                <a16:creationId xmlns:a16="http://schemas.microsoft.com/office/drawing/2014/main" id="{A166738E-7DD0-A595-C792-A26D29C88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0208"/>
            <a:ext cx="5879749" cy="63640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1831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creen&#10;&#10;Description automatically generated">
            <a:extLst>
              <a:ext uri="{FF2B5EF4-FFF2-40B4-BE49-F238E27FC236}">
                <a16:creationId xmlns:a16="http://schemas.microsoft.com/office/drawing/2014/main" id="{C4190AC5-1563-3963-DD91-1AA3C7D52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1" y="147484"/>
            <a:ext cx="5926069" cy="65482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C781855-9A66-601D-7B86-2A943734C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484"/>
            <a:ext cx="5926069" cy="65630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8864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183</TotalTime>
  <Words>66</Words>
  <Application>Microsoft Office PowerPoint</Application>
  <PresentationFormat>Widescreen</PresentationFormat>
  <Paragraphs>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Century Gothic</vt:lpstr>
      <vt:lpstr>Lucida Calligraphy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Rivera</dc:creator>
  <cp:lastModifiedBy>Alexander Rivera</cp:lastModifiedBy>
  <cp:revision>32</cp:revision>
  <dcterms:created xsi:type="dcterms:W3CDTF">2024-03-03T15:01:40Z</dcterms:created>
  <dcterms:modified xsi:type="dcterms:W3CDTF">2024-03-17T15:00:08Z</dcterms:modified>
</cp:coreProperties>
</file>